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97" r:id="rId3"/>
    <p:sldId id="298" r:id="rId4"/>
    <p:sldId id="293" r:id="rId5"/>
    <p:sldId id="292" r:id="rId6"/>
    <p:sldId id="283" r:id="rId7"/>
    <p:sldId id="284" r:id="rId8"/>
    <p:sldId id="275" r:id="rId9"/>
    <p:sldId id="295" r:id="rId10"/>
    <p:sldId id="276" r:id="rId11"/>
    <p:sldId id="278" r:id="rId12"/>
    <p:sldId id="277" r:id="rId13"/>
    <p:sldId id="279" r:id="rId14"/>
    <p:sldId id="285" r:id="rId15"/>
    <p:sldId id="286" r:id="rId16"/>
    <p:sldId id="287" r:id="rId17"/>
    <p:sldId id="289" r:id="rId18"/>
    <p:sldId id="290" r:id="rId19"/>
    <p:sldId id="291" r:id="rId20"/>
    <p:sldId id="282" r:id="rId21"/>
    <p:sldId id="280" r:id="rId22"/>
    <p:sldId id="288" r:id="rId23"/>
    <p:sldId id="299" r:id="rId24"/>
    <p:sldId id="294" r:id="rId25"/>
    <p:sldId id="296" r:id="rId26"/>
  </p:sldIdLst>
  <p:sldSz cx="12192000" cy="6858000"/>
  <p:notesSz cx="6858000" cy="9144000"/>
  <p:defaultTextStyle>
    <a:defPPr>
      <a:defRPr lang="zh-CN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202"/>
    <a:srgbClr val="EBB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12" autoAdjust="0"/>
    <p:restoredTop sz="94660"/>
  </p:normalViewPr>
  <p:slideViewPr>
    <p:cSldViewPr snapToGrid="0">
      <p:cViewPr varScale="1">
        <p:scale>
          <a:sx n="91" d="100"/>
          <a:sy n="91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MRR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Sheet1!$B$2:$B$31</c:f>
              <c:numCache>
                <c:formatCode>General</c:formatCode>
                <c:ptCount val="30"/>
                <c:pt idx="0">
                  <c:v>1</c:v>
                </c:pt>
                <c:pt idx="1">
                  <c:v>0.5</c:v>
                </c:pt>
                <c:pt idx="2">
                  <c:v>0.33333333333333331</c:v>
                </c:pt>
                <c:pt idx="3">
                  <c:v>0.25</c:v>
                </c:pt>
                <c:pt idx="4">
                  <c:v>0.2</c:v>
                </c:pt>
                <c:pt idx="5">
                  <c:v>0.16666666666666666</c:v>
                </c:pt>
                <c:pt idx="6">
                  <c:v>0.14285714285714285</c:v>
                </c:pt>
                <c:pt idx="7">
                  <c:v>0.125</c:v>
                </c:pt>
                <c:pt idx="8">
                  <c:v>0.1111111111111111</c:v>
                </c:pt>
                <c:pt idx="9">
                  <c:v>0.1</c:v>
                </c:pt>
                <c:pt idx="10">
                  <c:v>9.0909090909090912E-2</c:v>
                </c:pt>
                <c:pt idx="11">
                  <c:v>8.3333333333333329E-2</c:v>
                </c:pt>
                <c:pt idx="12">
                  <c:v>7.6923076923076927E-2</c:v>
                </c:pt>
                <c:pt idx="13">
                  <c:v>7.1428571428571425E-2</c:v>
                </c:pt>
                <c:pt idx="14">
                  <c:v>6.6666666666666666E-2</c:v>
                </c:pt>
                <c:pt idx="15">
                  <c:v>6.25E-2</c:v>
                </c:pt>
                <c:pt idx="16">
                  <c:v>5.8823529411764705E-2</c:v>
                </c:pt>
                <c:pt idx="17">
                  <c:v>5.5555555555555552E-2</c:v>
                </c:pt>
                <c:pt idx="18">
                  <c:v>5.2631578947368418E-2</c:v>
                </c:pt>
                <c:pt idx="19">
                  <c:v>0.05</c:v>
                </c:pt>
                <c:pt idx="20">
                  <c:v>4.7619047619047616E-2</c:v>
                </c:pt>
                <c:pt idx="21">
                  <c:v>4.5454545454545456E-2</c:v>
                </c:pt>
                <c:pt idx="22">
                  <c:v>4.3478260869565216E-2</c:v>
                </c:pt>
                <c:pt idx="23">
                  <c:v>4.1666666666666664E-2</c:v>
                </c:pt>
                <c:pt idx="24">
                  <c:v>0.04</c:v>
                </c:pt>
                <c:pt idx="25">
                  <c:v>3.8461538461538464E-2</c:v>
                </c:pt>
                <c:pt idx="26">
                  <c:v>3.7037037037037035E-2</c:v>
                </c:pt>
                <c:pt idx="27">
                  <c:v>3.5714285714285712E-2</c:v>
                </c:pt>
                <c:pt idx="28">
                  <c:v>3.4482758620689655E-2</c:v>
                </c:pt>
                <c:pt idx="29">
                  <c:v>3.3333333333333333E-2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90-1C4E-B546-1815050B81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9339919"/>
        <c:axId val="938722655"/>
      </c:lineChart>
      <c:catAx>
        <c:axId val="939339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8722655"/>
        <c:crosses val="autoZero"/>
        <c:auto val="1"/>
        <c:lblAlgn val="ctr"/>
        <c:lblOffset val="100"/>
        <c:noMultiLvlLbl val="0"/>
      </c:catAx>
      <c:valAx>
        <c:axId val="938722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9339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7330831692913396E-2"/>
          <c:y val="4.38538251867868E-2"/>
          <c:w val="0.87484900241546704"/>
          <c:h val="0.854750606089999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CA7-0B41-94DC-9E004CA37632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CA7-0B41-94DC-9E004CA37632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CA7-0B41-94DC-9E004CA37632}"/>
              </c:ext>
            </c:extLst>
          </c:dPt>
          <c:dPt>
            <c:idx val="3"/>
            <c:invertIfNegative val="0"/>
            <c:bubble3D val="0"/>
            <c:spPr>
              <a:blipFill>
                <a:blip xmlns:r="http://schemas.openxmlformats.org/officeDocument/2006/relationships" r:embed="rId6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CA7-0B41-94DC-9E004CA37632}"/>
              </c:ext>
            </c:extLst>
          </c:dPt>
          <c:dPt>
            <c:idx val="4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CA7-0B41-94DC-9E004CA37632}"/>
              </c:ext>
            </c:extLst>
          </c:dPt>
          <c:dPt>
            <c:idx val="5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CA7-0B41-94DC-9E004CA3763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CA7-0B41-94DC-9E004CA37632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CA7-0B41-94DC-9E004CA37632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CA7-0B41-94DC-9E004CA37632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ECA7-0B41-94DC-9E004CA37632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ECA7-0B41-94DC-9E004CA37632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 w="12700"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ECA7-0B41-94DC-9E004CA376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3.5</c:v>
                </c:pt>
                <c:pt idx="4">
                  <c:v>11</c:v>
                </c:pt>
                <c:pt idx="5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CA7-0B41-94DC-9E004CA376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0"/>
        <c:axId val="399589488"/>
        <c:axId val="399590048"/>
      </c:barChart>
      <c:catAx>
        <c:axId val="399589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99590048"/>
        <c:crosses val="autoZero"/>
        <c:auto val="1"/>
        <c:lblAlgn val="ctr"/>
        <c:lblOffset val="100"/>
        <c:noMultiLvlLbl val="0"/>
      </c:catAx>
      <c:valAx>
        <c:axId val="399590048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gradFill>
                <a:gsLst>
                  <a:gs pos="50000">
                    <a:schemeClr val="tx1">
                      <a:lumMod val="65000"/>
                      <a:lumOff val="35000"/>
                    </a:scheme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9589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7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7330831692913396E-2"/>
          <c:y val="4.38538251867868E-2"/>
          <c:w val="0.87484900241546704"/>
          <c:h val="0.854750606089999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CA7-0B41-94DC-9E004CA37632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CA7-0B41-94DC-9E004CA37632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CA7-0B41-94DC-9E004CA37632}"/>
              </c:ext>
            </c:extLst>
          </c:dPt>
          <c:dPt>
            <c:idx val="3"/>
            <c:invertIfNegative val="0"/>
            <c:bubble3D val="0"/>
            <c:spPr>
              <a:blipFill>
                <a:blip xmlns:r="http://schemas.openxmlformats.org/officeDocument/2006/relationships" r:embed="rId6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CA7-0B41-94DC-9E004CA37632}"/>
              </c:ext>
            </c:extLst>
          </c:dPt>
          <c:dPt>
            <c:idx val="4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CA7-0B41-94DC-9E004CA37632}"/>
              </c:ext>
            </c:extLst>
          </c:dPt>
          <c:dPt>
            <c:idx val="5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CA7-0B41-94DC-9E004CA3763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CA7-0B41-94DC-9E004CA37632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CA7-0B41-94DC-9E004CA37632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CA7-0B41-94DC-9E004CA37632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ECA7-0B41-94DC-9E004CA37632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ECA7-0B41-94DC-9E004CA37632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 w="12700"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ECA7-0B41-94DC-9E004CA376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3"/>
                <c:pt idx="0">
                  <c:v>类别 2</c:v>
                </c:pt>
                <c:pt idx="1">
                  <c:v>类别 3</c:v>
                </c:pt>
                <c:pt idx="2">
                  <c:v>类别 4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1.2</c:v>
                </c:pt>
                <c:pt idx="2">
                  <c:v>1.3</c:v>
                </c:pt>
                <c:pt idx="3">
                  <c:v>1.5</c:v>
                </c:pt>
                <c:pt idx="4">
                  <c:v>1.7</c:v>
                </c:pt>
                <c:pt idx="5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CA7-0B41-94DC-9E004CA376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0"/>
        <c:axId val="399589488"/>
        <c:axId val="399590048"/>
      </c:barChart>
      <c:catAx>
        <c:axId val="399589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99590048"/>
        <c:crosses val="autoZero"/>
        <c:auto val="1"/>
        <c:lblAlgn val="ctr"/>
        <c:lblOffset val="100"/>
        <c:noMultiLvlLbl val="0"/>
      </c:catAx>
      <c:valAx>
        <c:axId val="399590048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gradFill>
                <a:gsLst>
                  <a:gs pos="50000">
                    <a:schemeClr val="tx1">
                      <a:lumMod val="65000"/>
                      <a:lumOff val="35000"/>
                    </a:scheme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9589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7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7330831692913396E-2"/>
          <c:y val="4.38538251867868E-2"/>
          <c:w val="0.87484900241546704"/>
          <c:h val="0.854750606089999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CA7-0B41-94DC-9E004CA37632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CA7-0B41-94DC-9E004CA37632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CA7-0B41-94DC-9E004CA37632}"/>
              </c:ext>
            </c:extLst>
          </c:dPt>
          <c:dPt>
            <c:idx val="3"/>
            <c:invertIfNegative val="0"/>
            <c:bubble3D val="0"/>
            <c:spPr>
              <a:blipFill>
                <a:blip xmlns:r="http://schemas.openxmlformats.org/officeDocument/2006/relationships" r:embed="rId6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CA7-0B41-94DC-9E004CA37632}"/>
              </c:ext>
            </c:extLst>
          </c:dPt>
          <c:dPt>
            <c:idx val="4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CA7-0B41-94DC-9E004CA37632}"/>
              </c:ext>
            </c:extLst>
          </c:dPt>
          <c:dPt>
            <c:idx val="5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CA7-0B41-94DC-9E004CA3763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CA7-0B41-94DC-9E004CA37632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CA7-0B41-94DC-9E004CA37632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CA7-0B41-94DC-9E004CA37632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ECA7-0B41-94DC-9E004CA37632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ECA7-0B41-94DC-9E004CA37632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 w="12700"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ECA7-0B41-94DC-9E004CA376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2"/>
                <c:pt idx="0">
                  <c:v>类别 3</c:v>
                </c:pt>
                <c:pt idx="1">
                  <c:v>类别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1.2</c:v>
                </c:pt>
                <c:pt idx="1">
                  <c:v>1.3</c:v>
                </c:pt>
                <c:pt idx="2">
                  <c:v>1.5</c:v>
                </c:pt>
                <c:pt idx="3">
                  <c:v>1.7</c:v>
                </c:pt>
                <c:pt idx="4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CA7-0B41-94DC-9E004CA376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0"/>
        <c:axId val="399589488"/>
        <c:axId val="399590048"/>
      </c:barChart>
      <c:catAx>
        <c:axId val="399589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99590048"/>
        <c:crosses val="autoZero"/>
        <c:auto val="1"/>
        <c:lblAlgn val="ctr"/>
        <c:lblOffset val="100"/>
        <c:noMultiLvlLbl val="0"/>
      </c:catAx>
      <c:valAx>
        <c:axId val="399590048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gradFill>
                <a:gsLst>
                  <a:gs pos="50000">
                    <a:schemeClr val="tx1">
                      <a:lumMod val="65000"/>
                      <a:lumOff val="35000"/>
                    </a:scheme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9589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7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7330831692913396E-2"/>
          <c:y val="4.38538251867868E-2"/>
          <c:w val="0.87484900241546704"/>
          <c:h val="0.854750606089999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9AE-6640-88A7-F932F9C98BC4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9AE-6640-88A7-F932F9C98BC4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6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9AE-6640-88A7-F932F9C98BC4}"/>
              </c:ext>
            </c:extLst>
          </c:dPt>
          <c:dPt>
            <c:idx val="3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9AE-6640-88A7-F932F9C98BC4}"/>
              </c:ext>
            </c:extLst>
          </c:dPt>
          <c:dPt>
            <c:idx val="4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9AE-6640-88A7-F932F9C98BC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9AE-6640-88A7-F932F9C98BC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9AE-6640-88A7-F932F9C98BC4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9AE-6640-88A7-F932F9C98BC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9AE-6640-88A7-F932F9C98BC4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ln w="12700">
                        <a:solidFill>
                          <a:schemeClr val="lt1">
                            <a:hueOff val="0"/>
                            <a:satOff val="0"/>
                            <a:lumOff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9AE-6640-88A7-F932F9C98B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3"/>
                <c:pt idx="0">
                  <c:v>类别 2</c:v>
                </c:pt>
                <c:pt idx="1">
                  <c:v>类别 3</c:v>
                </c:pt>
                <c:pt idx="2">
                  <c:v>类别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1.5</c:v>
                </c:pt>
                <c:pt idx="2">
                  <c:v>3.5</c:v>
                </c:pt>
                <c:pt idx="3">
                  <c:v>11</c:v>
                </c:pt>
                <c:pt idx="4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9AE-6640-88A7-F932F9C98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0"/>
        <c:axId val="399589488"/>
        <c:axId val="399590048"/>
      </c:barChart>
      <c:catAx>
        <c:axId val="399589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99590048"/>
        <c:crosses val="autoZero"/>
        <c:auto val="1"/>
        <c:lblAlgn val="ctr"/>
        <c:lblOffset val="100"/>
        <c:noMultiLvlLbl val="0"/>
      </c:catAx>
      <c:valAx>
        <c:axId val="399590048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gradFill>
                <a:gsLst>
                  <a:gs pos="50000">
                    <a:schemeClr val="tx1">
                      <a:lumMod val="65000"/>
                      <a:lumOff val="35000"/>
                    </a:scheme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9589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7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1">排序类特征</cx:pt>
          <cx:pt idx="2">比例类特征</cx:pt>
          <cx:pt idx="3">商品点击时间</cx:pt>
          <cx:pt idx="4">商品点击次数</cx:pt>
          <cx:pt idx="5">品类点击次数</cx:pt>
          <cx:pt idx="6">品类点击时间</cx:pt>
          <cx:pt idx="7">商品价格特征</cx:pt>
          <cx:pt idx="8">复购类特征</cx:pt>
          <cx:pt idx="9">用户偏好类特征</cx:pt>
          <cx:pt idx="10">商品转化率特征</cx:pt>
        </cx:lvl>
        <cx:lvl ptCount="16">
          <cx:pt idx="0">茎 1</cx:pt>
          <cx:pt idx="1">茎 1</cx:pt>
          <cx:pt idx="2">茎 1</cx:pt>
          <cx:pt idx="3">茎 2</cx:pt>
          <cx:pt idx="4">茎 2</cx:pt>
          <cx:pt idx="5">茎 2</cx:pt>
          <cx:pt idx="6">茎 2</cx:pt>
          <cx:pt idx="7">茎 3</cx:pt>
          <cx:pt idx="8">茎 3</cx:pt>
          <cx:pt idx="9">茎 4</cx:pt>
          <cx:pt idx="10">茎 4</cx:pt>
        </cx:lvl>
        <cx:lvl ptCount="16">
          <cx:pt idx="0">行为特征</cx:pt>
          <cx:pt idx="1">行为特征</cx:pt>
          <cx:pt idx="2">行为特征</cx:pt>
          <cx:pt idx="3">行为特征</cx:pt>
          <cx:pt idx="4">行为特征</cx:pt>
          <cx:pt idx="5">行为特征</cx:pt>
          <cx:pt idx="6">行为特征</cx:pt>
          <cx:pt idx="7">画像特征</cx:pt>
          <cx:pt idx="8">画像特征</cx:pt>
          <cx:pt idx="9">画像特征</cx:pt>
          <cx:pt idx="10">画像特征</cx:pt>
        </cx:lvl>
      </cx:strDim>
      <cx:numDim type="size">
        <cx:f>Sheet1!$D$2:$D$17</cx:f>
        <cx:lvl ptCount="16" formatCode="G/通用格式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</cx:lvl>
      </cx:numDim>
    </cx:data>
  </cx:chartData>
  <cx:chart>
    <cx:title pos="t" align="ctr" overlay="0">
      <cx:tx>
        <cx:txData>
          <cx:v>特征贡献度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zh-CN" altLang="en-US" sz="1862" b="0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等线" panose="020F0502020204030204"/>
              <a:ea typeface="等线" panose="02010600030101010101" pitchFamily="2" charset="-122"/>
            </a:rPr>
            <a:t>特征贡献度</a:t>
          </a:r>
        </a:p>
      </cx:txPr>
    </cx:title>
    <cx:plotArea>
      <cx:plotAreaRegion>
        <cx:series layoutId="treemap" uniqueId="{E7AFEABE-4E01-7B44-8AF5-3A939B4642EB}">
          <cx:tx>
            <cx:txData>
              <cx:f>Sheet1!$D$1</cx:f>
              <cx:v>系列 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2BBA3A-EBF1-B74A-BD97-440A5F09E29E}" type="doc">
      <dgm:prSet loTypeId="urn:microsoft.com/office/officeart/2009/layout/CircleArrowProcess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3C6B93ED-0E67-C240-94C9-B2ED596A5C55}">
      <dgm:prSet phldrT="[文本]"/>
      <dgm:spPr/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人</a:t>
          </a:r>
        </a:p>
      </dgm:t>
    </dgm:pt>
    <dgm:pt modelId="{E3458B48-30A9-4348-9D42-BE5B75A73B46}" type="parTrans" cxnId="{9DEAADE6-B8C8-1945-A124-BD4FE7EB9E39}">
      <dgm:prSet/>
      <dgm:spPr/>
      <dgm:t>
        <a:bodyPr/>
        <a:lstStyle/>
        <a:p>
          <a:endParaRPr lang="zh-CN" altLang="en-US"/>
        </a:p>
      </dgm:t>
    </dgm:pt>
    <dgm:pt modelId="{C0EE2AA9-BEA2-0C48-B448-9B1ADF521410}" type="sibTrans" cxnId="{9DEAADE6-B8C8-1945-A124-BD4FE7EB9E39}">
      <dgm:prSet/>
      <dgm:spPr/>
      <dgm:t>
        <a:bodyPr/>
        <a:lstStyle/>
        <a:p>
          <a:endParaRPr lang="zh-CN" altLang="en-US"/>
        </a:p>
      </dgm:t>
    </dgm:pt>
    <dgm:pt modelId="{29C872AE-B693-C54E-A013-24F5D75D6741}">
      <dgm:prSet phldrT="[文本]"/>
      <dgm:spPr/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货</a:t>
          </a:r>
        </a:p>
      </dgm:t>
    </dgm:pt>
    <dgm:pt modelId="{CFE3C996-F9F6-7D45-9575-BE94197BF1A4}" type="parTrans" cxnId="{1B9527C4-B067-E14B-A162-A99B8D8E99FC}">
      <dgm:prSet/>
      <dgm:spPr/>
      <dgm:t>
        <a:bodyPr/>
        <a:lstStyle/>
        <a:p>
          <a:endParaRPr lang="zh-CN" altLang="en-US"/>
        </a:p>
      </dgm:t>
    </dgm:pt>
    <dgm:pt modelId="{3E98F024-F520-CE4C-8EC1-203BE6BACCC0}" type="sibTrans" cxnId="{1B9527C4-B067-E14B-A162-A99B8D8E99FC}">
      <dgm:prSet/>
      <dgm:spPr/>
      <dgm:t>
        <a:bodyPr/>
        <a:lstStyle/>
        <a:p>
          <a:endParaRPr lang="zh-CN" altLang="en-US"/>
        </a:p>
      </dgm:t>
    </dgm:pt>
    <dgm:pt modelId="{27767DCA-4430-1648-8AC0-5AF4D65972CC}">
      <dgm:prSet phldrT="[文本]"/>
      <dgm:spPr/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场</a:t>
          </a:r>
        </a:p>
      </dgm:t>
    </dgm:pt>
    <dgm:pt modelId="{B24A2FDA-9624-1D43-94FF-AAC8939A5932}" type="parTrans" cxnId="{353D1F5F-5C63-0548-8173-76D2A6A6C0F3}">
      <dgm:prSet/>
      <dgm:spPr/>
      <dgm:t>
        <a:bodyPr/>
        <a:lstStyle/>
        <a:p>
          <a:endParaRPr lang="zh-CN" altLang="en-US"/>
        </a:p>
      </dgm:t>
    </dgm:pt>
    <dgm:pt modelId="{67E70C38-4176-A748-B7B6-429A42BA6798}" type="sibTrans" cxnId="{353D1F5F-5C63-0548-8173-76D2A6A6C0F3}">
      <dgm:prSet/>
      <dgm:spPr/>
      <dgm:t>
        <a:bodyPr/>
        <a:lstStyle/>
        <a:p>
          <a:endParaRPr lang="zh-CN" altLang="en-US"/>
        </a:p>
      </dgm:t>
    </dgm:pt>
    <dgm:pt modelId="{CC68BAD7-888B-304E-93C8-1B5A4FD06D35}" type="pres">
      <dgm:prSet presAssocID="{0B2BBA3A-EBF1-B74A-BD97-440A5F09E29E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07E2694A-078D-7842-8239-6FEA95A940BE}" type="pres">
      <dgm:prSet presAssocID="{3C6B93ED-0E67-C240-94C9-B2ED596A5C55}" presName="Accent1" presStyleCnt="0"/>
      <dgm:spPr/>
    </dgm:pt>
    <dgm:pt modelId="{464AD1FD-C579-B74E-9D90-BCAE7B01FFC9}" type="pres">
      <dgm:prSet presAssocID="{3C6B93ED-0E67-C240-94C9-B2ED596A5C55}" presName="Accent" presStyleLbl="node1" presStyleIdx="0" presStyleCnt="3"/>
      <dgm:spPr/>
    </dgm:pt>
    <dgm:pt modelId="{C351D3A2-D468-ED4C-B586-78438E123AC3}" type="pres">
      <dgm:prSet presAssocID="{3C6B93ED-0E67-C240-94C9-B2ED596A5C5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5C6C7E8B-FFDB-E64C-ACE6-47487B3C7AB2}" type="pres">
      <dgm:prSet presAssocID="{29C872AE-B693-C54E-A013-24F5D75D6741}" presName="Accent2" presStyleCnt="0"/>
      <dgm:spPr/>
    </dgm:pt>
    <dgm:pt modelId="{7DE9699F-B4C3-0E4D-9496-3C2919EC98D0}" type="pres">
      <dgm:prSet presAssocID="{29C872AE-B693-C54E-A013-24F5D75D6741}" presName="Accent" presStyleLbl="node1" presStyleIdx="1" presStyleCnt="3"/>
      <dgm:spPr/>
    </dgm:pt>
    <dgm:pt modelId="{34D6A384-53CA-EA46-8DF2-A54B861503B2}" type="pres">
      <dgm:prSet presAssocID="{29C872AE-B693-C54E-A013-24F5D75D6741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A6FB932-F456-F540-B25E-1413CA4CC3E5}" type="pres">
      <dgm:prSet presAssocID="{27767DCA-4430-1648-8AC0-5AF4D65972CC}" presName="Accent3" presStyleCnt="0"/>
      <dgm:spPr/>
    </dgm:pt>
    <dgm:pt modelId="{FC090F66-6EF8-734F-89EC-635C416A9536}" type="pres">
      <dgm:prSet presAssocID="{27767DCA-4430-1648-8AC0-5AF4D65972CC}" presName="Accent" presStyleLbl="node1" presStyleIdx="2" presStyleCnt="3"/>
      <dgm:spPr/>
    </dgm:pt>
    <dgm:pt modelId="{D37B6E00-A659-1440-A7DA-ACE81B32850F}" type="pres">
      <dgm:prSet presAssocID="{27767DCA-4430-1648-8AC0-5AF4D65972CC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5F93514-A591-4845-B751-2ED377C4B443}" type="presOf" srcId="{27767DCA-4430-1648-8AC0-5AF4D65972CC}" destId="{D37B6E00-A659-1440-A7DA-ACE81B32850F}" srcOrd="0" destOrd="0" presId="urn:microsoft.com/office/officeart/2009/layout/CircleArrowProcess"/>
    <dgm:cxn modelId="{9320173A-74CE-5A4A-B862-EB3366AF523D}" type="presOf" srcId="{29C872AE-B693-C54E-A013-24F5D75D6741}" destId="{34D6A384-53CA-EA46-8DF2-A54B861503B2}" srcOrd="0" destOrd="0" presId="urn:microsoft.com/office/officeart/2009/layout/CircleArrowProcess"/>
    <dgm:cxn modelId="{20A34E44-C4E0-FC47-A2A9-B0363017F8F6}" type="presOf" srcId="{0B2BBA3A-EBF1-B74A-BD97-440A5F09E29E}" destId="{CC68BAD7-888B-304E-93C8-1B5A4FD06D35}" srcOrd="0" destOrd="0" presId="urn:microsoft.com/office/officeart/2009/layout/CircleArrowProcess"/>
    <dgm:cxn modelId="{353D1F5F-5C63-0548-8173-76D2A6A6C0F3}" srcId="{0B2BBA3A-EBF1-B74A-BD97-440A5F09E29E}" destId="{27767DCA-4430-1648-8AC0-5AF4D65972CC}" srcOrd="2" destOrd="0" parTransId="{B24A2FDA-9624-1D43-94FF-AAC8939A5932}" sibTransId="{67E70C38-4176-A748-B7B6-429A42BA6798}"/>
    <dgm:cxn modelId="{86D4A1B1-655B-6340-9176-3DECB5D4B3A2}" type="presOf" srcId="{3C6B93ED-0E67-C240-94C9-B2ED596A5C55}" destId="{C351D3A2-D468-ED4C-B586-78438E123AC3}" srcOrd="0" destOrd="0" presId="urn:microsoft.com/office/officeart/2009/layout/CircleArrowProcess"/>
    <dgm:cxn modelId="{1B9527C4-B067-E14B-A162-A99B8D8E99FC}" srcId="{0B2BBA3A-EBF1-B74A-BD97-440A5F09E29E}" destId="{29C872AE-B693-C54E-A013-24F5D75D6741}" srcOrd="1" destOrd="0" parTransId="{CFE3C996-F9F6-7D45-9575-BE94197BF1A4}" sibTransId="{3E98F024-F520-CE4C-8EC1-203BE6BACCC0}"/>
    <dgm:cxn modelId="{9DEAADE6-B8C8-1945-A124-BD4FE7EB9E39}" srcId="{0B2BBA3A-EBF1-B74A-BD97-440A5F09E29E}" destId="{3C6B93ED-0E67-C240-94C9-B2ED596A5C55}" srcOrd="0" destOrd="0" parTransId="{E3458B48-30A9-4348-9D42-BE5B75A73B46}" sibTransId="{C0EE2AA9-BEA2-0C48-B448-9B1ADF521410}"/>
    <dgm:cxn modelId="{4352D4AF-45A7-6942-B877-8F24CE9AB743}" type="presParOf" srcId="{CC68BAD7-888B-304E-93C8-1B5A4FD06D35}" destId="{07E2694A-078D-7842-8239-6FEA95A940BE}" srcOrd="0" destOrd="0" presId="urn:microsoft.com/office/officeart/2009/layout/CircleArrowProcess"/>
    <dgm:cxn modelId="{F5DDA168-B7F7-5F4C-A18C-32C90738E213}" type="presParOf" srcId="{07E2694A-078D-7842-8239-6FEA95A940BE}" destId="{464AD1FD-C579-B74E-9D90-BCAE7B01FFC9}" srcOrd="0" destOrd="0" presId="urn:microsoft.com/office/officeart/2009/layout/CircleArrowProcess"/>
    <dgm:cxn modelId="{FED1606C-FC8A-F54E-ADD3-CFB5460277BB}" type="presParOf" srcId="{CC68BAD7-888B-304E-93C8-1B5A4FD06D35}" destId="{C351D3A2-D468-ED4C-B586-78438E123AC3}" srcOrd="1" destOrd="0" presId="urn:microsoft.com/office/officeart/2009/layout/CircleArrowProcess"/>
    <dgm:cxn modelId="{541E76F8-F98A-F440-815F-28AB7428D723}" type="presParOf" srcId="{CC68BAD7-888B-304E-93C8-1B5A4FD06D35}" destId="{5C6C7E8B-FFDB-E64C-ACE6-47487B3C7AB2}" srcOrd="2" destOrd="0" presId="urn:microsoft.com/office/officeart/2009/layout/CircleArrowProcess"/>
    <dgm:cxn modelId="{6EF498A9-B930-D24D-B037-90DD3E890AA9}" type="presParOf" srcId="{5C6C7E8B-FFDB-E64C-ACE6-47487B3C7AB2}" destId="{7DE9699F-B4C3-0E4D-9496-3C2919EC98D0}" srcOrd="0" destOrd="0" presId="urn:microsoft.com/office/officeart/2009/layout/CircleArrowProcess"/>
    <dgm:cxn modelId="{B868D356-313A-1348-828A-410B530CEA21}" type="presParOf" srcId="{CC68BAD7-888B-304E-93C8-1B5A4FD06D35}" destId="{34D6A384-53CA-EA46-8DF2-A54B861503B2}" srcOrd="3" destOrd="0" presId="urn:microsoft.com/office/officeart/2009/layout/CircleArrowProcess"/>
    <dgm:cxn modelId="{22FC30EE-1C94-184F-AD24-991E1BEEF323}" type="presParOf" srcId="{CC68BAD7-888B-304E-93C8-1B5A4FD06D35}" destId="{2A6FB932-F456-F540-B25E-1413CA4CC3E5}" srcOrd="4" destOrd="0" presId="urn:microsoft.com/office/officeart/2009/layout/CircleArrowProcess"/>
    <dgm:cxn modelId="{5125B038-20D2-A84A-887E-EF1CB66B50CD}" type="presParOf" srcId="{2A6FB932-F456-F540-B25E-1413CA4CC3E5}" destId="{FC090F66-6EF8-734F-89EC-635C416A9536}" srcOrd="0" destOrd="0" presId="urn:microsoft.com/office/officeart/2009/layout/CircleArrowProcess"/>
    <dgm:cxn modelId="{570911E3-C0DC-5F44-8D55-62F11ECFA854}" type="presParOf" srcId="{CC68BAD7-888B-304E-93C8-1B5A4FD06D35}" destId="{D37B6E00-A659-1440-A7DA-ACE81B32850F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BBA3A-EBF1-B74A-BD97-440A5F09E29E}" type="doc">
      <dgm:prSet loTypeId="urn:microsoft.com/office/officeart/2009/layout/CircleArrowProcess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3C6B93ED-0E67-C240-94C9-B2ED596A5C55}">
      <dgm:prSet phldrT="[文本]"/>
      <dgm:spPr/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人</a:t>
          </a:r>
        </a:p>
      </dgm:t>
    </dgm:pt>
    <dgm:pt modelId="{E3458B48-30A9-4348-9D42-BE5B75A73B46}" type="parTrans" cxnId="{9DEAADE6-B8C8-1945-A124-BD4FE7EB9E39}">
      <dgm:prSet/>
      <dgm:spPr/>
      <dgm:t>
        <a:bodyPr/>
        <a:lstStyle/>
        <a:p>
          <a:endParaRPr lang="zh-CN" altLang="en-US"/>
        </a:p>
      </dgm:t>
    </dgm:pt>
    <dgm:pt modelId="{C0EE2AA9-BEA2-0C48-B448-9B1ADF521410}" type="sibTrans" cxnId="{9DEAADE6-B8C8-1945-A124-BD4FE7EB9E39}">
      <dgm:prSet/>
      <dgm:spPr/>
      <dgm:t>
        <a:bodyPr/>
        <a:lstStyle/>
        <a:p>
          <a:endParaRPr lang="zh-CN" altLang="en-US"/>
        </a:p>
      </dgm:t>
    </dgm:pt>
    <dgm:pt modelId="{29C872AE-B693-C54E-A013-24F5D75D6741}">
      <dgm:prSet phldrT="[文本]"/>
      <dgm:spPr/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货</a:t>
          </a:r>
        </a:p>
      </dgm:t>
    </dgm:pt>
    <dgm:pt modelId="{CFE3C996-F9F6-7D45-9575-BE94197BF1A4}" type="parTrans" cxnId="{1B9527C4-B067-E14B-A162-A99B8D8E99FC}">
      <dgm:prSet/>
      <dgm:spPr/>
      <dgm:t>
        <a:bodyPr/>
        <a:lstStyle/>
        <a:p>
          <a:endParaRPr lang="zh-CN" altLang="en-US"/>
        </a:p>
      </dgm:t>
    </dgm:pt>
    <dgm:pt modelId="{3E98F024-F520-CE4C-8EC1-203BE6BACCC0}" type="sibTrans" cxnId="{1B9527C4-B067-E14B-A162-A99B8D8E99FC}">
      <dgm:prSet/>
      <dgm:spPr/>
      <dgm:t>
        <a:bodyPr/>
        <a:lstStyle/>
        <a:p>
          <a:endParaRPr lang="zh-CN" altLang="en-US"/>
        </a:p>
      </dgm:t>
    </dgm:pt>
    <dgm:pt modelId="{27767DCA-4430-1648-8AC0-5AF4D65972CC}">
      <dgm:prSet phldrT="[文本]"/>
      <dgm:spPr/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场</a:t>
          </a:r>
        </a:p>
      </dgm:t>
    </dgm:pt>
    <dgm:pt modelId="{B24A2FDA-9624-1D43-94FF-AAC8939A5932}" type="parTrans" cxnId="{353D1F5F-5C63-0548-8173-76D2A6A6C0F3}">
      <dgm:prSet/>
      <dgm:spPr/>
      <dgm:t>
        <a:bodyPr/>
        <a:lstStyle/>
        <a:p>
          <a:endParaRPr lang="zh-CN" altLang="en-US"/>
        </a:p>
      </dgm:t>
    </dgm:pt>
    <dgm:pt modelId="{67E70C38-4176-A748-B7B6-429A42BA6798}" type="sibTrans" cxnId="{353D1F5F-5C63-0548-8173-76D2A6A6C0F3}">
      <dgm:prSet/>
      <dgm:spPr/>
      <dgm:t>
        <a:bodyPr/>
        <a:lstStyle/>
        <a:p>
          <a:endParaRPr lang="zh-CN" altLang="en-US"/>
        </a:p>
      </dgm:t>
    </dgm:pt>
    <dgm:pt modelId="{CC68BAD7-888B-304E-93C8-1B5A4FD06D35}" type="pres">
      <dgm:prSet presAssocID="{0B2BBA3A-EBF1-B74A-BD97-440A5F09E29E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07E2694A-078D-7842-8239-6FEA95A940BE}" type="pres">
      <dgm:prSet presAssocID="{3C6B93ED-0E67-C240-94C9-B2ED596A5C55}" presName="Accent1" presStyleCnt="0"/>
      <dgm:spPr/>
    </dgm:pt>
    <dgm:pt modelId="{464AD1FD-C579-B74E-9D90-BCAE7B01FFC9}" type="pres">
      <dgm:prSet presAssocID="{3C6B93ED-0E67-C240-94C9-B2ED596A5C55}" presName="Accent" presStyleLbl="node1" presStyleIdx="0" presStyleCnt="3"/>
      <dgm:spPr/>
    </dgm:pt>
    <dgm:pt modelId="{C351D3A2-D468-ED4C-B586-78438E123AC3}" type="pres">
      <dgm:prSet presAssocID="{3C6B93ED-0E67-C240-94C9-B2ED596A5C5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5C6C7E8B-FFDB-E64C-ACE6-47487B3C7AB2}" type="pres">
      <dgm:prSet presAssocID="{29C872AE-B693-C54E-A013-24F5D75D6741}" presName="Accent2" presStyleCnt="0"/>
      <dgm:spPr/>
    </dgm:pt>
    <dgm:pt modelId="{7DE9699F-B4C3-0E4D-9496-3C2919EC98D0}" type="pres">
      <dgm:prSet presAssocID="{29C872AE-B693-C54E-A013-24F5D75D6741}" presName="Accent" presStyleLbl="node1" presStyleIdx="1" presStyleCnt="3"/>
      <dgm:spPr/>
    </dgm:pt>
    <dgm:pt modelId="{34D6A384-53CA-EA46-8DF2-A54B861503B2}" type="pres">
      <dgm:prSet presAssocID="{29C872AE-B693-C54E-A013-24F5D75D6741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A6FB932-F456-F540-B25E-1413CA4CC3E5}" type="pres">
      <dgm:prSet presAssocID="{27767DCA-4430-1648-8AC0-5AF4D65972CC}" presName="Accent3" presStyleCnt="0"/>
      <dgm:spPr/>
    </dgm:pt>
    <dgm:pt modelId="{FC090F66-6EF8-734F-89EC-635C416A9536}" type="pres">
      <dgm:prSet presAssocID="{27767DCA-4430-1648-8AC0-5AF4D65972CC}" presName="Accent" presStyleLbl="node1" presStyleIdx="2" presStyleCnt="3"/>
      <dgm:spPr/>
    </dgm:pt>
    <dgm:pt modelId="{D37B6E00-A659-1440-A7DA-ACE81B32850F}" type="pres">
      <dgm:prSet presAssocID="{27767DCA-4430-1648-8AC0-5AF4D65972CC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5F93514-A591-4845-B751-2ED377C4B443}" type="presOf" srcId="{27767DCA-4430-1648-8AC0-5AF4D65972CC}" destId="{D37B6E00-A659-1440-A7DA-ACE81B32850F}" srcOrd="0" destOrd="0" presId="urn:microsoft.com/office/officeart/2009/layout/CircleArrowProcess"/>
    <dgm:cxn modelId="{9320173A-74CE-5A4A-B862-EB3366AF523D}" type="presOf" srcId="{29C872AE-B693-C54E-A013-24F5D75D6741}" destId="{34D6A384-53CA-EA46-8DF2-A54B861503B2}" srcOrd="0" destOrd="0" presId="urn:microsoft.com/office/officeart/2009/layout/CircleArrowProcess"/>
    <dgm:cxn modelId="{20A34E44-C4E0-FC47-A2A9-B0363017F8F6}" type="presOf" srcId="{0B2BBA3A-EBF1-B74A-BD97-440A5F09E29E}" destId="{CC68BAD7-888B-304E-93C8-1B5A4FD06D35}" srcOrd="0" destOrd="0" presId="urn:microsoft.com/office/officeart/2009/layout/CircleArrowProcess"/>
    <dgm:cxn modelId="{353D1F5F-5C63-0548-8173-76D2A6A6C0F3}" srcId="{0B2BBA3A-EBF1-B74A-BD97-440A5F09E29E}" destId="{27767DCA-4430-1648-8AC0-5AF4D65972CC}" srcOrd="2" destOrd="0" parTransId="{B24A2FDA-9624-1D43-94FF-AAC8939A5932}" sibTransId="{67E70C38-4176-A748-B7B6-429A42BA6798}"/>
    <dgm:cxn modelId="{86D4A1B1-655B-6340-9176-3DECB5D4B3A2}" type="presOf" srcId="{3C6B93ED-0E67-C240-94C9-B2ED596A5C55}" destId="{C351D3A2-D468-ED4C-B586-78438E123AC3}" srcOrd="0" destOrd="0" presId="urn:microsoft.com/office/officeart/2009/layout/CircleArrowProcess"/>
    <dgm:cxn modelId="{1B9527C4-B067-E14B-A162-A99B8D8E99FC}" srcId="{0B2BBA3A-EBF1-B74A-BD97-440A5F09E29E}" destId="{29C872AE-B693-C54E-A013-24F5D75D6741}" srcOrd="1" destOrd="0" parTransId="{CFE3C996-F9F6-7D45-9575-BE94197BF1A4}" sibTransId="{3E98F024-F520-CE4C-8EC1-203BE6BACCC0}"/>
    <dgm:cxn modelId="{9DEAADE6-B8C8-1945-A124-BD4FE7EB9E39}" srcId="{0B2BBA3A-EBF1-B74A-BD97-440A5F09E29E}" destId="{3C6B93ED-0E67-C240-94C9-B2ED596A5C55}" srcOrd="0" destOrd="0" parTransId="{E3458B48-30A9-4348-9D42-BE5B75A73B46}" sibTransId="{C0EE2AA9-BEA2-0C48-B448-9B1ADF521410}"/>
    <dgm:cxn modelId="{4352D4AF-45A7-6942-B877-8F24CE9AB743}" type="presParOf" srcId="{CC68BAD7-888B-304E-93C8-1B5A4FD06D35}" destId="{07E2694A-078D-7842-8239-6FEA95A940BE}" srcOrd="0" destOrd="0" presId="urn:microsoft.com/office/officeart/2009/layout/CircleArrowProcess"/>
    <dgm:cxn modelId="{F5DDA168-B7F7-5F4C-A18C-32C90738E213}" type="presParOf" srcId="{07E2694A-078D-7842-8239-6FEA95A940BE}" destId="{464AD1FD-C579-B74E-9D90-BCAE7B01FFC9}" srcOrd="0" destOrd="0" presId="urn:microsoft.com/office/officeart/2009/layout/CircleArrowProcess"/>
    <dgm:cxn modelId="{FED1606C-FC8A-F54E-ADD3-CFB5460277BB}" type="presParOf" srcId="{CC68BAD7-888B-304E-93C8-1B5A4FD06D35}" destId="{C351D3A2-D468-ED4C-B586-78438E123AC3}" srcOrd="1" destOrd="0" presId="urn:microsoft.com/office/officeart/2009/layout/CircleArrowProcess"/>
    <dgm:cxn modelId="{541E76F8-F98A-F440-815F-28AB7428D723}" type="presParOf" srcId="{CC68BAD7-888B-304E-93C8-1B5A4FD06D35}" destId="{5C6C7E8B-FFDB-E64C-ACE6-47487B3C7AB2}" srcOrd="2" destOrd="0" presId="urn:microsoft.com/office/officeart/2009/layout/CircleArrowProcess"/>
    <dgm:cxn modelId="{6EF498A9-B930-D24D-B037-90DD3E890AA9}" type="presParOf" srcId="{5C6C7E8B-FFDB-E64C-ACE6-47487B3C7AB2}" destId="{7DE9699F-B4C3-0E4D-9496-3C2919EC98D0}" srcOrd="0" destOrd="0" presId="urn:microsoft.com/office/officeart/2009/layout/CircleArrowProcess"/>
    <dgm:cxn modelId="{B868D356-313A-1348-828A-410B530CEA21}" type="presParOf" srcId="{CC68BAD7-888B-304E-93C8-1B5A4FD06D35}" destId="{34D6A384-53CA-EA46-8DF2-A54B861503B2}" srcOrd="3" destOrd="0" presId="urn:microsoft.com/office/officeart/2009/layout/CircleArrowProcess"/>
    <dgm:cxn modelId="{22FC30EE-1C94-184F-AD24-991E1BEEF323}" type="presParOf" srcId="{CC68BAD7-888B-304E-93C8-1B5A4FD06D35}" destId="{2A6FB932-F456-F540-B25E-1413CA4CC3E5}" srcOrd="4" destOrd="0" presId="urn:microsoft.com/office/officeart/2009/layout/CircleArrowProcess"/>
    <dgm:cxn modelId="{5125B038-20D2-A84A-887E-EF1CB66B50CD}" type="presParOf" srcId="{2A6FB932-F456-F540-B25E-1413CA4CC3E5}" destId="{FC090F66-6EF8-734F-89EC-635C416A9536}" srcOrd="0" destOrd="0" presId="urn:microsoft.com/office/officeart/2009/layout/CircleArrowProcess"/>
    <dgm:cxn modelId="{570911E3-C0DC-5F44-8D55-62F11ECFA854}" type="presParOf" srcId="{CC68BAD7-888B-304E-93C8-1B5A4FD06D35}" destId="{D37B6E00-A659-1440-A7DA-ACE81B32850F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5D9BD5-FC95-8A4B-ABB9-D5F23691CE70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1F1FE4B-3E14-5D4E-881C-57006394D86B}">
      <dgm:prSet phldrT="[文本]"/>
      <dgm:spPr>
        <a:solidFill>
          <a:schemeClr val="accent1">
            <a:hueOff val="0"/>
            <a:satOff val="0"/>
            <a:lumOff val="0"/>
            <a:alpha val="25000"/>
          </a:schemeClr>
        </a:solidFill>
      </dgm:spPr>
      <dgm:t>
        <a:bodyPr/>
        <a:lstStyle/>
        <a:p>
          <a:r>
            <a:rPr lang="zh-CN" altLang="en-US" dirty="0"/>
            <a:t>小冯</a:t>
          </a:r>
        </a:p>
      </dgm:t>
    </dgm:pt>
    <dgm:pt modelId="{6FDDE1A0-F444-4745-83DD-C2D34D935625}" type="parTrans" cxnId="{0BBF4656-3EF8-B643-94F5-210B6BD61991}">
      <dgm:prSet/>
      <dgm:spPr/>
      <dgm:t>
        <a:bodyPr/>
        <a:lstStyle/>
        <a:p>
          <a:endParaRPr lang="zh-CN" altLang="en-US"/>
        </a:p>
      </dgm:t>
    </dgm:pt>
    <dgm:pt modelId="{365D9675-317C-6545-B49C-5EFF7035892A}" type="sibTrans" cxnId="{0BBF4656-3EF8-B643-94F5-210B6BD61991}">
      <dgm:prSet/>
      <dgm:spPr/>
      <dgm:t>
        <a:bodyPr/>
        <a:lstStyle/>
        <a:p>
          <a:endParaRPr lang="zh-CN" altLang="en-US"/>
        </a:p>
      </dgm:t>
    </dgm:pt>
    <dgm:pt modelId="{608684D9-54EB-494A-B139-FDDD0EE51E67}">
      <dgm:prSet phldrT="[文本]"/>
      <dgm:spPr>
        <a:solidFill>
          <a:schemeClr val="accent1">
            <a:hueOff val="0"/>
            <a:satOff val="0"/>
            <a:lumOff val="0"/>
            <a:alpha val="33000"/>
          </a:schemeClr>
        </a:solidFill>
      </dgm:spPr>
      <dgm:t>
        <a:bodyPr/>
        <a:lstStyle/>
        <a:p>
          <a:r>
            <a:rPr lang="zh-CN" altLang="en-US" dirty="0"/>
            <a:t>伊利牛奶</a:t>
          </a:r>
        </a:p>
      </dgm:t>
    </dgm:pt>
    <dgm:pt modelId="{6CDCF9CF-597B-3049-B6E4-96BD035A63B1}" type="parTrans" cxnId="{0C9B5999-8D07-1C4C-AF0F-3103E508DC46}">
      <dgm:prSet/>
      <dgm:spPr/>
      <dgm:t>
        <a:bodyPr/>
        <a:lstStyle/>
        <a:p>
          <a:endParaRPr lang="zh-CN" altLang="en-US"/>
        </a:p>
      </dgm:t>
    </dgm:pt>
    <dgm:pt modelId="{6FACA06C-62C1-D847-B3C4-FED56D3EB7FB}" type="sibTrans" cxnId="{0C9B5999-8D07-1C4C-AF0F-3103E508DC46}">
      <dgm:prSet/>
      <dgm:spPr/>
      <dgm:t>
        <a:bodyPr/>
        <a:lstStyle/>
        <a:p>
          <a:endParaRPr lang="zh-CN" altLang="en-US"/>
        </a:p>
      </dgm:t>
    </dgm:pt>
    <dgm:pt modelId="{700BB740-D778-B440-A3C4-6F69513ABE60}">
      <dgm:prSet phldrT="[文本]"/>
      <dgm:spPr>
        <a:solidFill>
          <a:schemeClr val="accent1">
            <a:hueOff val="0"/>
            <a:satOff val="0"/>
            <a:lumOff val="0"/>
            <a:alpha val="33000"/>
          </a:schemeClr>
        </a:solidFill>
      </dgm:spPr>
      <dgm:t>
        <a:bodyPr/>
        <a:lstStyle/>
        <a:p>
          <a:r>
            <a:rPr lang="zh-CN" altLang="en-US" dirty="0"/>
            <a:t>旺仔牛奶</a:t>
          </a:r>
        </a:p>
      </dgm:t>
    </dgm:pt>
    <dgm:pt modelId="{214E6C52-A476-1140-9F28-CCFDA55FF341}" type="parTrans" cxnId="{54118BF8-2516-BB40-8931-A1EA57301E2C}">
      <dgm:prSet/>
      <dgm:spPr/>
      <dgm:t>
        <a:bodyPr/>
        <a:lstStyle/>
        <a:p>
          <a:endParaRPr lang="zh-CN" altLang="en-US"/>
        </a:p>
      </dgm:t>
    </dgm:pt>
    <dgm:pt modelId="{AB57EFD2-7E3F-594E-AF52-32B15F624BB9}" type="sibTrans" cxnId="{54118BF8-2516-BB40-8931-A1EA57301E2C}">
      <dgm:prSet/>
      <dgm:spPr/>
      <dgm:t>
        <a:bodyPr/>
        <a:lstStyle/>
        <a:p>
          <a:endParaRPr lang="zh-CN" altLang="en-US"/>
        </a:p>
      </dgm:t>
    </dgm:pt>
    <dgm:pt modelId="{E1160DEC-EF71-644A-95DD-C44C217A9E7D}">
      <dgm:prSet phldrT="[文本]"/>
      <dgm:spPr>
        <a:solidFill>
          <a:schemeClr val="accent1">
            <a:hueOff val="0"/>
            <a:satOff val="0"/>
            <a:lumOff val="0"/>
            <a:alpha val="33000"/>
          </a:schemeClr>
        </a:solidFill>
      </dgm:spPr>
      <dgm:t>
        <a:bodyPr/>
        <a:lstStyle/>
        <a:p>
          <a:r>
            <a:rPr lang="zh-CN" altLang="en-US" dirty="0"/>
            <a:t>酸奶</a:t>
          </a:r>
        </a:p>
      </dgm:t>
    </dgm:pt>
    <dgm:pt modelId="{4B35F648-4073-F040-A4F0-9C239B58FD2D}" type="parTrans" cxnId="{57D81C93-F53E-8742-9864-C6C0BBF4E91D}">
      <dgm:prSet/>
      <dgm:spPr/>
      <dgm:t>
        <a:bodyPr/>
        <a:lstStyle/>
        <a:p>
          <a:endParaRPr lang="zh-CN" altLang="en-US"/>
        </a:p>
      </dgm:t>
    </dgm:pt>
    <dgm:pt modelId="{B6E64902-49A9-F543-9E1A-BA1AC5E89FEB}" type="sibTrans" cxnId="{57D81C93-F53E-8742-9864-C6C0BBF4E91D}">
      <dgm:prSet/>
      <dgm:spPr/>
      <dgm:t>
        <a:bodyPr/>
        <a:lstStyle/>
        <a:p>
          <a:endParaRPr lang="zh-CN" altLang="en-US"/>
        </a:p>
      </dgm:t>
    </dgm:pt>
    <dgm:pt modelId="{07FDA691-64E3-C347-A95C-D51EE645B254}">
      <dgm:prSet phldrT="[文本]"/>
      <dgm:spPr>
        <a:solidFill>
          <a:schemeClr val="accent1">
            <a:hueOff val="0"/>
            <a:satOff val="0"/>
            <a:lumOff val="0"/>
            <a:alpha val="33000"/>
          </a:schemeClr>
        </a:solidFill>
      </dgm:spPr>
      <dgm:t>
        <a:bodyPr/>
        <a:lstStyle/>
        <a:p>
          <a:r>
            <a:rPr lang="zh-CN" altLang="en-US" dirty="0"/>
            <a:t>饼干</a:t>
          </a:r>
        </a:p>
      </dgm:t>
    </dgm:pt>
    <dgm:pt modelId="{54B77364-BF36-FE43-B4FA-8F4C7331EF50}" type="parTrans" cxnId="{71FEA72B-C653-854B-A4D8-9811C7B50E19}">
      <dgm:prSet/>
      <dgm:spPr/>
      <dgm:t>
        <a:bodyPr/>
        <a:lstStyle/>
        <a:p>
          <a:endParaRPr lang="zh-CN" altLang="en-US"/>
        </a:p>
      </dgm:t>
    </dgm:pt>
    <dgm:pt modelId="{39C80B97-5909-2345-8FE3-89CC20B3EF78}" type="sibTrans" cxnId="{71FEA72B-C653-854B-A4D8-9811C7B50E19}">
      <dgm:prSet/>
      <dgm:spPr/>
      <dgm:t>
        <a:bodyPr/>
        <a:lstStyle/>
        <a:p>
          <a:endParaRPr lang="zh-CN" altLang="en-US"/>
        </a:p>
      </dgm:t>
    </dgm:pt>
    <dgm:pt modelId="{A250B5FD-C606-4A4C-BAB0-4028AF879D34}">
      <dgm:prSet phldrT="[文本]"/>
      <dgm:spPr>
        <a:solidFill>
          <a:schemeClr val="accent1">
            <a:hueOff val="0"/>
            <a:satOff val="0"/>
            <a:lumOff val="0"/>
            <a:alpha val="33000"/>
          </a:schemeClr>
        </a:solidFill>
      </dgm:spPr>
      <dgm:t>
        <a:bodyPr/>
        <a:lstStyle/>
        <a:p>
          <a:r>
            <a:rPr lang="zh-CN" altLang="en-US" b="1" dirty="0">
              <a:solidFill>
                <a:schemeClr val="accent4">
                  <a:lumMod val="60000"/>
                  <a:lumOff val="40000"/>
                </a:schemeClr>
              </a:solidFill>
            </a:rPr>
            <a:t>威化饼</a:t>
          </a:r>
        </a:p>
      </dgm:t>
    </dgm:pt>
    <dgm:pt modelId="{8C5C8405-AC88-6B42-80D0-D7385B57AC7D}" type="parTrans" cxnId="{8EAD2D97-CF97-3D48-A335-7D9535C3F7C2}">
      <dgm:prSet/>
      <dgm:spPr/>
      <dgm:t>
        <a:bodyPr/>
        <a:lstStyle/>
        <a:p>
          <a:endParaRPr lang="zh-CN" altLang="en-US"/>
        </a:p>
      </dgm:t>
    </dgm:pt>
    <dgm:pt modelId="{3018852D-35A4-2648-9F34-5F2A54366F3D}" type="sibTrans" cxnId="{8EAD2D97-CF97-3D48-A335-7D9535C3F7C2}">
      <dgm:prSet/>
      <dgm:spPr/>
      <dgm:t>
        <a:bodyPr/>
        <a:lstStyle/>
        <a:p>
          <a:endParaRPr lang="zh-CN" altLang="en-US"/>
        </a:p>
      </dgm:t>
    </dgm:pt>
    <dgm:pt modelId="{862A9805-80F0-F544-8FCF-3DE0A0605D0D}">
      <dgm:prSet phldrT="[文本]"/>
      <dgm:spPr>
        <a:solidFill>
          <a:schemeClr val="accent1">
            <a:hueOff val="0"/>
            <a:satOff val="0"/>
            <a:lumOff val="0"/>
            <a:alpha val="33000"/>
          </a:schemeClr>
        </a:solidFill>
      </dgm:spPr>
      <dgm:t>
        <a:bodyPr/>
        <a:lstStyle/>
        <a:p>
          <a:r>
            <a:rPr lang="zh-CN" altLang="en-US" dirty="0"/>
            <a:t>奥利奥</a:t>
          </a:r>
        </a:p>
      </dgm:t>
    </dgm:pt>
    <dgm:pt modelId="{D5934A91-ED16-3D41-A5F3-4C9E69E34C81}" type="parTrans" cxnId="{A76667BC-C5C2-9046-A853-9BDF8589D6ED}">
      <dgm:prSet/>
      <dgm:spPr/>
      <dgm:t>
        <a:bodyPr/>
        <a:lstStyle/>
        <a:p>
          <a:endParaRPr lang="zh-CN" altLang="en-US"/>
        </a:p>
      </dgm:t>
    </dgm:pt>
    <dgm:pt modelId="{F7B20BF4-7B22-2D41-9390-8C6D1CF5C7F0}" type="sibTrans" cxnId="{A76667BC-C5C2-9046-A853-9BDF8589D6ED}">
      <dgm:prSet/>
      <dgm:spPr/>
      <dgm:t>
        <a:bodyPr/>
        <a:lstStyle/>
        <a:p>
          <a:endParaRPr lang="zh-CN" altLang="en-US"/>
        </a:p>
      </dgm:t>
    </dgm:pt>
    <dgm:pt modelId="{582DEB74-6037-4044-9DE2-AB99C3927DAE}">
      <dgm:prSet phldrT="[文本]"/>
      <dgm:spPr>
        <a:solidFill>
          <a:schemeClr val="accent1">
            <a:hueOff val="0"/>
            <a:satOff val="0"/>
            <a:lumOff val="0"/>
            <a:alpha val="33000"/>
          </a:schemeClr>
        </a:solidFill>
      </dgm:spPr>
      <dgm:t>
        <a:bodyPr/>
        <a:lstStyle/>
        <a:p>
          <a:r>
            <a:rPr lang="zh-CN" altLang="en-US" dirty="0"/>
            <a:t>可乐</a:t>
          </a:r>
        </a:p>
      </dgm:t>
    </dgm:pt>
    <dgm:pt modelId="{FF1BFE2D-31BB-6844-A585-C54FF254683E}" type="parTrans" cxnId="{42D48CF5-ADF4-C04A-A94E-46C2B8FB6EFB}">
      <dgm:prSet/>
      <dgm:spPr/>
      <dgm:t>
        <a:bodyPr/>
        <a:lstStyle/>
        <a:p>
          <a:endParaRPr lang="zh-CN" altLang="en-US"/>
        </a:p>
      </dgm:t>
    </dgm:pt>
    <dgm:pt modelId="{6F3BB983-B7F3-8948-93FA-18E75C30021D}" type="sibTrans" cxnId="{42D48CF5-ADF4-C04A-A94E-46C2B8FB6EFB}">
      <dgm:prSet/>
      <dgm:spPr/>
      <dgm:t>
        <a:bodyPr/>
        <a:lstStyle/>
        <a:p>
          <a:endParaRPr lang="zh-CN" altLang="en-US"/>
        </a:p>
      </dgm:t>
    </dgm:pt>
    <dgm:pt modelId="{B6C4BB15-BC2E-4447-B8B9-CEC70AF77D86}">
      <dgm:prSet phldrT="[文本]"/>
      <dgm:spPr>
        <a:solidFill>
          <a:schemeClr val="accent1">
            <a:hueOff val="0"/>
            <a:satOff val="0"/>
            <a:lumOff val="0"/>
            <a:alpha val="33000"/>
          </a:schemeClr>
        </a:solidFill>
      </dgm:spPr>
      <dgm:t>
        <a:bodyPr/>
        <a:lstStyle/>
        <a:p>
          <a:r>
            <a:rPr lang="zh-CN" altLang="en-US" dirty="0"/>
            <a:t>雪碧</a:t>
          </a:r>
        </a:p>
      </dgm:t>
    </dgm:pt>
    <dgm:pt modelId="{3F912F8D-416C-9F4F-A3CB-E36965074CA3}" type="parTrans" cxnId="{ACE90CCB-9267-284B-8DFA-6086E88B7066}">
      <dgm:prSet/>
      <dgm:spPr/>
      <dgm:t>
        <a:bodyPr/>
        <a:lstStyle/>
        <a:p>
          <a:endParaRPr lang="zh-CN" altLang="en-US"/>
        </a:p>
      </dgm:t>
    </dgm:pt>
    <dgm:pt modelId="{8F56B56A-551B-044D-9C49-CCD715182AB7}" type="sibTrans" cxnId="{ACE90CCB-9267-284B-8DFA-6086E88B7066}">
      <dgm:prSet/>
      <dgm:spPr/>
      <dgm:t>
        <a:bodyPr/>
        <a:lstStyle/>
        <a:p>
          <a:endParaRPr lang="zh-CN" altLang="en-US"/>
        </a:p>
      </dgm:t>
    </dgm:pt>
    <dgm:pt modelId="{57BBA3A0-3153-8241-AF63-8CE15FDF6208}">
      <dgm:prSet phldrT="[文本]"/>
      <dgm:spPr>
        <a:solidFill>
          <a:schemeClr val="accent1">
            <a:hueOff val="0"/>
            <a:satOff val="0"/>
            <a:lumOff val="0"/>
            <a:alpha val="33000"/>
          </a:schemeClr>
        </a:solidFill>
      </dgm:spPr>
      <dgm:t>
        <a:bodyPr/>
        <a:lstStyle/>
        <a:p>
          <a:r>
            <a:rPr lang="zh-CN" altLang="en-US" dirty="0"/>
            <a:t>橙汁</a:t>
          </a:r>
        </a:p>
      </dgm:t>
    </dgm:pt>
    <dgm:pt modelId="{54167D71-990B-0845-BE27-4E54BCC4890C}" type="parTrans" cxnId="{11BCEBF7-6A3E-194A-9EE1-828BB0ED48DE}">
      <dgm:prSet/>
      <dgm:spPr/>
      <dgm:t>
        <a:bodyPr/>
        <a:lstStyle/>
        <a:p>
          <a:endParaRPr lang="zh-CN" altLang="en-US"/>
        </a:p>
      </dgm:t>
    </dgm:pt>
    <dgm:pt modelId="{8B05C8C9-DD84-8A41-9E35-FBEB34A528C7}" type="sibTrans" cxnId="{11BCEBF7-6A3E-194A-9EE1-828BB0ED48DE}">
      <dgm:prSet/>
      <dgm:spPr/>
      <dgm:t>
        <a:bodyPr/>
        <a:lstStyle/>
        <a:p>
          <a:endParaRPr lang="zh-CN" altLang="en-US"/>
        </a:p>
      </dgm:t>
    </dgm:pt>
    <dgm:pt modelId="{9EEBE6BD-63B8-4047-8178-3BD9B2CB37A9}" type="pres">
      <dgm:prSet presAssocID="{AB5D9BD5-FC95-8A4B-ABB9-D5F23691CE7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38072CE-2B76-BE4E-8BAF-A4B47D2B403A}" type="pres">
      <dgm:prSet presAssocID="{21F1FE4B-3E14-5D4E-881C-57006394D86B}" presName="root1" presStyleCnt="0"/>
      <dgm:spPr/>
    </dgm:pt>
    <dgm:pt modelId="{F4BE9372-3637-5A49-AEF0-9025B135DE70}" type="pres">
      <dgm:prSet presAssocID="{21F1FE4B-3E14-5D4E-881C-57006394D86B}" presName="LevelOneTextNode" presStyleLbl="node0" presStyleIdx="0" presStyleCnt="1">
        <dgm:presLayoutVars>
          <dgm:chPref val="3"/>
        </dgm:presLayoutVars>
      </dgm:prSet>
      <dgm:spPr/>
    </dgm:pt>
    <dgm:pt modelId="{BF43D528-6197-8944-A02E-E22C753624FE}" type="pres">
      <dgm:prSet presAssocID="{21F1FE4B-3E14-5D4E-881C-57006394D86B}" presName="level2hierChild" presStyleCnt="0"/>
      <dgm:spPr/>
    </dgm:pt>
    <dgm:pt modelId="{965FA781-BE4F-2343-B6B5-EAE8C93E059A}" type="pres">
      <dgm:prSet presAssocID="{6CDCF9CF-597B-3049-B6E4-96BD035A63B1}" presName="conn2-1" presStyleLbl="parChTrans1D2" presStyleIdx="0" presStyleCnt="9"/>
      <dgm:spPr/>
    </dgm:pt>
    <dgm:pt modelId="{2B41B373-11B9-7141-AC70-5331008C17BD}" type="pres">
      <dgm:prSet presAssocID="{6CDCF9CF-597B-3049-B6E4-96BD035A63B1}" presName="connTx" presStyleLbl="parChTrans1D2" presStyleIdx="0" presStyleCnt="9"/>
      <dgm:spPr/>
    </dgm:pt>
    <dgm:pt modelId="{C3B86F65-AFC7-2A42-968C-8450E0E52E26}" type="pres">
      <dgm:prSet presAssocID="{608684D9-54EB-494A-B139-FDDD0EE51E67}" presName="root2" presStyleCnt="0"/>
      <dgm:spPr/>
    </dgm:pt>
    <dgm:pt modelId="{A299DDF1-A537-E945-AD81-E575E5D600F1}" type="pres">
      <dgm:prSet presAssocID="{608684D9-54EB-494A-B139-FDDD0EE51E67}" presName="LevelTwoTextNode" presStyleLbl="node2" presStyleIdx="0" presStyleCnt="9">
        <dgm:presLayoutVars>
          <dgm:chPref val="3"/>
        </dgm:presLayoutVars>
      </dgm:prSet>
      <dgm:spPr/>
    </dgm:pt>
    <dgm:pt modelId="{6F6805FF-F633-FE4D-AFE9-4F7C9CCEA755}" type="pres">
      <dgm:prSet presAssocID="{608684D9-54EB-494A-B139-FDDD0EE51E67}" presName="level3hierChild" presStyleCnt="0"/>
      <dgm:spPr/>
    </dgm:pt>
    <dgm:pt modelId="{CCD9EB4A-58F8-AA45-BE94-D66B3C62CD37}" type="pres">
      <dgm:prSet presAssocID="{214E6C52-A476-1140-9F28-CCFDA55FF341}" presName="conn2-1" presStyleLbl="parChTrans1D2" presStyleIdx="1" presStyleCnt="9"/>
      <dgm:spPr/>
    </dgm:pt>
    <dgm:pt modelId="{0C8596DA-377A-9C4B-8273-BBE1F7B20E57}" type="pres">
      <dgm:prSet presAssocID="{214E6C52-A476-1140-9F28-CCFDA55FF341}" presName="connTx" presStyleLbl="parChTrans1D2" presStyleIdx="1" presStyleCnt="9"/>
      <dgm:spPr/>
    </dgm:pt>
    <dgm:pt modelId="{DA0F7241-130D-7142-A476-69F325B3C59F}" type="pres">
      <dgm:prSet presAssocID="{700BB740-D778-B440-A3C4-6F69513ABE60}" presName="root2" presStyleCnt="0"/>
      <dgm:spPr/>
    </dgm:pt>
    <dgm:pt modelId="{B03FF3AD-D4DA-9641-AF28-2D6244BC1B96}" type="pres">
      <dgm:prSet presAssocID="{700BB740-D778-B440-A3C4-6F69513ABE60}" presName="LevelTwoTextNode" presStyleLbl="node2" presStyleIdx="1" presStyleCnt="9">
        <dgm:presLayoutVars>
          <dgm:chPref val="3"/>
        </dgm:presLayoutVars>
      </dgm:prSet>
      <dgm:spPr/>
    </dgm:pt>
    <dgm:pt modelId="{82EDC132-72F2-1E42-8027-C9D1BDD5C704}" type="pres">
      <dgm:prSet presAssocID="{700BB740-D778-B440-A3C4-6F69513ABE60}" presName="level3hierChild" presStyleCnt="0"/>
      <dgm:spPr/>
    </dgm:pt>
    <dgm:pt modelId="{091AC393-B5FB-5F4B-AAD9-34E256E68826}" type="pres">
      <dgm:prSet presAssocID="{4B35F648-4073-F040-A4F0-9C239B58FD2D}" presName="conn2-1" presStyleLbl="parChTrans1D2" presStyleIdx="2" presStyleCnt="9"/>
      <dgm:spPr/>
    </dgm:pt>
    <dgm:pt modelId="{005E5E67-F0BC-2F4F-8A82-3B2E18BE6004}" type="pres">
      <dgm:prSet presAssocID="{4B35F648-4073-F040-A4F0-9C239B58FD2D}" presName="connTx" presStyleLbl="parChTrans1D2" presStyleIdx="2" presStyleCnt="9"/>
      <dgm:spPr/>
    </dgm:pt>
    <dgm:pt modelId="{03BA72BE-370C-B043-BD4A-9C1F9A4F68D9}" type="pres">
      <dgm:prSet presAssocID="{E1160DEC-EF71-644A-95DD-C44C217A9E7D}" presName="root2" presStyleCnt="0"/>
      <dgm:spPr/>
    </dgm:pt>
    <dgm:pt modelId="{70D6A275-4B8A-1746-82E1-15A5B80C8F7A}" type="pres">
      <dgm:prSet presAssocID="{E1160DEC-EF71-644A-95DD-C44C217A9E7D}" presName="LevelTwoTextNode" presStyleLbl="node2" presStyleIdx="2" presStyleCnt="9">
        <dgm:presLayoutVars>
          <dgm:chPref val="3"/>
        </dgm:presLayoutVars>
      </dgm:prSet>
      <dgm:spPr/>
    </dgm:pt>
    <dgm:pt modelId="{A3970FFD-5FFD-124D-B9FE-F5FD248D6895}" type="pres">
      <dgm:prSet presAssocID="{E1160DEC-EF71-644A-95DD-C44C217A9E7D}" presName="level3hierChild" presStyleCnt="0"/>
      <dgm:spPr/>
    </dgm:pt>
    <dgm:pt modelId="{F6E124D7-6141-2B46-B69F-9A79FA435D12}" type="pres">
      <dgm:prSet presAssocID="{54B77364-BF36-FE43-B4FA-8F4C7331EF50}" presName="conn2-1" presStyleLbl="parChTrans1D2" presStyleIdx="3" presStyleCnt="9"/>
      <dgm:spPr/>
    </dgm:pt>
    <dgm:pt modelId="{634469EC-3282-1342-9199-AEDDEB08BA46}" type="pres">
      <dgm:prSet presAssocID="{54B77364-BF36-FE43-B4FA-8F4C7331EF50}" presName="connTx" presStyleLbl="parChTrans1D2" presStyleIdx="3" presStyleCnt="9"/>
      <dgm:spPr/>
    </dgm:pt>
    <dgm:pt modelId="{FE2095E9-2AD8-3147-BDD7-25094F4A07FC}" type="pres">
      <dgm:prSet presAssocID="{07FDA691-64E3-C347-A95C-D51EE645B254}" presName="root2" presStyleCnt="0"/>
      <dgm:spPr/>
    </dgm:pt>
    <dgm:pt modelId="{D6D98D0A-CE27-6349-B499-57A3685F7771}" type="pres">
      <dgm:prSet presAssocID="{07FDA691-64E3-C347-A95C-D51EE645B254}" presName="LevelTwoTextNode" presStyleLbl="node2" presStyleIdx="3" presStyleCnt="9">
        <dgm:presLayoutVars>
          <dgm:chPref val="3"/>
        </dgm:presLayoutVars>
      </dgm:prSet>
      <dgm:spPr/>
    </dgm:pt>
    <dgm:pt modelId="{3FC19E73-2E6D-C143-839B-DFAF16A77351}" type="pres">
      <dgm:prSet presAssocID="{07FDA691-64E3-C347-A95C-D51EE645B254}" presName="level3hierChild" presStyleCnt="0"/>
      <dgm:spPr/>
    </dgm:pt>
    <dgm:pt modelId="{6CC279D4-7158-5A40-B767-470399958D8C}" type="pres">
      <dgm:prSet presAssocID="{8C5C8405-AC88-6B42-80D0-D7385B57AC7D}" presName="conn2-1" presStyleLbl="parChTrans1D2" presStyleIdx="4" presStyleCnt="9"/>
      <dgm:spPr/>
    </dgm:pt>
    <dgm:pt modelId="{930BA156-E824-CF43-A013-FBC44539B383}" type="pres">
      <dgm:prSet presAssocID="{8C5C8405-AC88-6B42-80D0-D7385B57AC7D}" presName="connTx" presStyleLbl="parChTrans1D2" presStyleIdx="4" presStyleCnt="9"/>
      <dgm:spPr/>
    </dgm:pt>
    <dgm:pt modelId="{E8289A82-87D3-9140-9AF4-10E9F71FBC56}" type="pres">
      <dgm:prSet presAssocID="{A250B5FD-C606-4A4C-BAB0-4028AF879D34}" presName="root2" presStyleCnt="0"/>
      <dgm:spPr/>
    </dgm:pt>
    <dgm:pt modelId="{69A936AA-3C74-5840-BDEF-8D218B0F7A8B}" type="pres">
      <dgm:prSet presAssocID="{A250B5FD-C606-4A4C-BAB0-4028AF879D34}" presName="LevelTwoTextNode" presStyleLbl="node2" presStyleIdx="4" presStyleCnt="9">
        <dgm:presLayoutVars>
          <dgm:chPref val="3"/>
        </dgm:presLayoutVars>
      </dgm:prSet>
      <dgm:spPr/>
    </dgm:pt>
    <dgm:pt modelId="{FFCDB117-42CE-3E4B-8899-1EF8E5C4BDFA}" type="pres">
      <dgm:prSet presAssocID="{A250B5FD-C606-4A4C-BAB0-4028AF879D34}" presName="level3hierChild" presStyleCnt="0"/>
      <dgm:spPr/>
    </dgm:pt>
    <dgm:pt modelId="{DFEC1749-E30E-A845-BE39-00DB8E12710A}" type="pres">
      <dgm:prSet presAssocID="{D5934A91-ED16-3D41-A5F3-4C9E69E34C81}" presName="conn2-1" presStyleLbl="parChTrans1D2" presStyleIdx="5" presStyleCnt="9"/>
      <dgm:spPr/>
    </dgm:pt>
    <dgm:pt modelId="{74F398E5-B009-B640-9F55-B38174616AD1}" type="pres">
      <dgm:prSet presAssocID="{D5934A91-ED16-3D41-A5F3-4C9E69E34C81}" presName="connTx" presStyleLbl="parChTrans1D2" presStyleIdx="5" presStyleCnt="9"/>
      <dgm:spPr/>
    </dgm:pt>
    <dgm:pt modelId="{0F0B0CC2-6EFA-4545-9BF4-2912BCE55D5A}" type="pres">
      <dgm:prSet presAssocID="{862A9805-80F0-F544-8FCF-3DE0A0605D0D}" presName="root2" presStyleCnt="0"/>
      <dgm:spPr/>
    </dgm:pt>
    <dgm:pt modelId="{1BFB393E-8CC8-2244-9846-FB01D096775C}" type="pres">
      <dgm:prSet presAssocID="{862A9805-80F0-F544-8FCF-3DE0A0605D0D}" presName="LevelTwoTextNode" presStyleLbl="node2" presStyleIdx="5" presStyleCnt="9">
        <dgm:presLayoutVars>
          <dgm:chPref val="3"/>
        </dgm:presLayoutVars>
      </dgm:prSet>
      <dgm:spPr/>
    </dgm:pt>
    <dgm:pt modelId="{B290B4FB-DD0D-2B4A-AA04-3E07649CCF25}" type="pres">
      <dgm:prSet presAssocID="{862A9805-80F0-F544-8FCF-3DE0A0605D0D}" presName="level3hierChild" presStyleCnt="0"/>
      <dgm:spPr/>
    </dgm:pt>
    <dgm:pt modelId="{266EE264-E27C-4849-A73A-3C161084D2BB}" type="pres">
      <dgm:prSet presAssocID="{FF1BFE2D-31BB-6844-A585-C54FF254683E}" presName="conn2-1" presStyleLbl="parChTrans1D2" presStyleIdx="6" presStyleCnt="9"/>
      <dgm:spPr/>
    </dgm:pt>
    <dgm:pt modelId="{C6786F0C-FF8A-BA41-98F9-FF9080337EA3}" type="pres">
      <dgm:prSet presAssocID="{FF1BFE2D-31BB-6844-A585-C54FF254683E}" presName="connTx" presStyleLbl="parChTrans1D2" presStyleIdx="6" presStyleCnt="9"/>
      <dgm:spPr/>
    </dgm:pt>
    <dgm:pt modelId="{5C29E959-E2F6-364D-8CAB-8E1354DE75CE}" type="pres">
      <dgm:prSet presAssocID="{582DEB74-6037-4044-9DE2-AB99C3927DAE}" presName="root2" presStyleCnt="0"/>
      <dgm:spPr/>
    </dgm:pt>
    <dgm:pt modelId="{CEDEDC77-BB0B-DE4C-8322-46A9D886B91F}" type="pres">
      <dgm:prSet presAssocID="{582DEB74-6037-4044-9DE2-AB99C3927DAE}" presName="LevelTwoTextNode" presStyleLbl="node2" presStyleIdx="6" presStyleCnt="9">
        <dgm:presLayoutVars>
          <dgm:chPref val="3"/>
        </dgm:presLayoutVars>
      </dgm:prSet>
      <dgm:spPr/>
    </dgm:pt>
    <dgm:pt modelId="{F1AADC8F-BBC1-A24E-B153-1CCEE1EA8DF1}" type="pres">
      <dgm:prSet presAssocID="{582DEB74-6037-4044-9DE2-AB99C3927DAE}" presName="level3hierChild" presStyleCnt="0"/>
      <dgm:spPr/>
    </dgm:pt>
    <dgm:pt modelId="{E7778348-E84E-CF49-97EF-9C87DB3955C4}" type="pres">
      <dgm:prSet presAssocID="{3F912F8D-416C-9F4F-A3CB-E36965074CA3}" presName="conn2-1" presStyleLbl="parChTrans1D2" presStyleIdx="7" presStyleCnt="9"/>
      <dgm:spPr/>
    </dgm:pt>
    <dgm:pt modelId="{2335749E-F256-344A-AACE-1FBDB712B30E}" type="pres">
      <dgm:prSet presAssocID="{3F912F8D-416C-9F4F-A3CB-E36965074CA3}" presName="connTx" presStyleLbl="parChTrans1D2" presStyleIdx="7" presStyleCnt="9"/>
      <dgm:spPr/>
    </dgm:pt>
    <dgm:pt modelId="{E0A7D1FB-B641-9342-9815-52B395E35EA1}" type="pres">
      <dgm:prSet presAssocID="{B6C4BB15-BC2E-4447-B8B9-CEC70AF77D86}" presName="root2" presStyleCnt="0"/>
      <dgm:spPr/>
    </dgm:pt>
    <dgm:pt modelId="{1BE830BB-DB16-0648-9DC6-AC2F301F71ED}" type="pres">
      <dgm:prSet presAssocID="{B6C4BB15-BC2E-4447-B8B9-CEC70AF77D86}" presName="LevelTwoTextNode" presStyleLbl="node2" presStyleIdx="7" presStyleCnt="9">
        <dgm:presLayoutVars>
          <dgm:chPref val="3"/>
        </dgm:presLayoutVars>
      </dgm:prSet>
      <dgm:spPr/>
    </dgm:pt>
    <dgm:pt modelId="{6C62CA3A-31B3-3542-9D92-1A641DA86092}" type="pres">
      <dgm:prSet presAssocID="{B6C4BB15-BC2E-4447-B8B9-CEC70AF77D86}" presName="level3hierChild" presStyleCnt="0"/>
      <dgm:spPr/>
    </dgm:pt>
    <dgm:pt modelId="{8F600E09-72D4-804A-97CA-A062EB76D136}" type="pres">
      <dgm:prSet presAssocID="{54167D71-990B-0845-BE27-4E54BCC4890C}" presName="conn2-1" presStyleLbl="parChTrans1D2" presStyleIdx="8" presStyleCnt="9"/>
      <dgm:spPr/>
    </dgm:pt>
    <dgm:pt modelId="{6FE74DB2-BB0B-AD4F-9405-D5A15CA22E71}" type="pres">
      <dgm:prSet presAssocID="{54167D71-990B-0845-BE27-4E54BCC4890C}" presName="connTx" presStyleLbl="parChTrans1D2" presStyleIdx="8" presStyleCnt="9"/>
      <dgm:spPr/>
    </dgm:pt>
    <dgm:pt modelId="{4AE40B16-77DE-C842-BD43-085F22C50454}" type="pres">
      <dgm:prSet presAssocID="{57BBA3A0-3153-8241-AF63-8CE15FDF6208}" presName="root2" presStyleCnt="0"/>
      <dgm:spPr/>
    </dgm:pt>
    <dgm:pt modelId="{EB7AB80F-0805-9446-8B33-CBABA2E22164}" type="pres">
      <dgm:prSet presAssocID="{57BBA3A0-3153-8241-AF63-8CE15FDF6208}" presName="LevelTwoTextNode" presStyleLbl="node2" presStyleIdx="8" presStyleCnt="9">
        <dgm:presLayoutVars>
          <dgm:chPref val="3"/>
        </dgm:presLayoutVars>
      </dgm:prSet>
      <dgm:spPr/>
    </dgm:pt>
    <dgm:pt modelId="{5155A90F-7499-9248-976F-AD8646E3BCCC}" type="pres">
      <dgm:prSet presAssocID="{57BBA3A0-3153-8241-AF63-8CE15FDF6208}" presName="level3hierChild" presStyleCnt="0"/>
      <dgm:spPr/>
    </dgm:pt>
  </dgm:ptLst>
  <dgm:cxnLst>
    <dgm:cxn modelId="{D5BBA405-D012-604F-A9D6-FEA6D7EE242D}" type="presOf" srcId="{07FDA691-64E3-C347-A95C-D51EE645B254}" destId="{D6D98D0A-CE27-6349-B499-57A3685F7771}" srcOrd="0" destOrd="0" presId="urn:microsoft.com/office/officeart/2008/layout/HorizontalMultiLevelHierarchy"/>
    <dgm:cxn modelId="{7F541A0B-8CA6-AE45-840E-6C523C4D3A19}" type="presOf" srcId="{54B77364-BF36-FE43-B4FA-8F4C7331EF50}" destId="{634469EC-3282-1342-9199-AEDDEB08BA46}" srcOrd="1" destOrd="0" presId="urn:microsoft.com/office/officeart/2008/layout/HorizontalMultiLevelHierarchy"/>
    <dgm:cxn modelId="{0E7D000C-DEA1-9547-B5A2-767558AD5F02}" type="presOf" srcId="{A250B5FD-C606-4A4C-BAB0-4028AF879D34}" destId="{69A936AA-3C74-5840-BDEF-8D218B0F7A8B}" srcOrd="0" destOrd="0" presId="urn:microsoft.com/office/officeart/2008/layout/HorizontalMultiLevelHierarchy"/>
    <dgm:cxn modelId="{673DF10F-66AE-5241-9237-16AC84A3EDDB}" type="presOf" srcId="{608684D9-54EB-494A-B139-FDDD0EE51E67}" destId="{A299DDF1-A537-E945-AD81-E575E5D600F1}" srcOrd="0" destOrd="0" presId="urn:microsoft.com/office/officeart/2008/layout/HorizontalMultiLevelHierarchy"/>
    <dgm:cxn modelId="{DEFDB925-FDFF-CD4B-82AA-680204A779AA}" type="presOf" srcId="{6CDCF9CF-597B-3049-B6E4-96BD035A63B1}" destId="{965FA781-BE4F-2343-B6B5-EAE8C93E059A}" srcOrd="0" destOrd="0" presId="urn:microsoft.com/office/officeart/2008/layout/HorizontalMultiLevelHierarchy"/>
    <dgm:cxn modelId="{71FEA72B-C653-854B-A4D8-9811C7B50E19}" srcId="{21F1FE4B-3E14-5D4E-881C-57006394D86B}" destId="{07FDA691-64E3-C347-A95C-D51EE645B254}" srcOrd="3" destOrd="0" parTransId="{54B77364-BF36-FE43-B4FA-8F4C7331EF50}" sibTransId="{39C80B97-5909-2345-8FE3-89CC20B3EF78}"/>
    <dgm:cxn modelId="{DBEF9A2E-4EBF-1241-B4B6-52BA7A976F7F}" type="presOf" srcId="{3F912F8D-416C-9F4F-A3CB-E36965074CA3}" destId="{E7778348-E84E-CF49-97EF-9C87DB3955C4}" srcOrd="0" destOrd="0" presId="urn:microsoft.com/office/officeart/2008/layout/HorizontalMultiLevelHierarchy"/>
    <dgm:cxn modelId="{02CDEB30-3571-D64F-8F4C-F4D98CC1A14F}" type="presOf" srcId="{862A9805-80F0-F544-8FCF-3DE0A0605D0D}" destId="{1BFB393E-8CC8-2244-9846-FB01D096775C}" srcOrd="0" destOrd="0" presId="urn:microsoft.com/office/officeart/2008/layout/HorizontalMultiLevelHierarchy"/>
    <dgm:cxn modelId="{88827F3C-F9B2-E14B-A27A-2167D0A150AC}" type="presOf" srcId="{57BBA3A0-3153-8241-AF63-8CE15FDF6208}" destId="{EB7AB80F-0805-9446-8B33-CBABA2E22164}" srcOrd="0" destOrd="0" presId="urn:microsoft.com/office/officeart/2008/layout/HorizontalMultiLevelHierarchy"/>
    <dgm:cxn modelId="{6EF20743-1AC0-E647-811C-C96F3B4064F7}" type="presOf" srcId="{214E6C52-A476-1140-9F28-CCFDA55FF341}" destId="{CCD9EB4A-58F8-AA45-BE94-D66B3C62CD37}" srcOrd="0" destOrd="0" presId="urn:microsoft.com/office/officeart/2008/layout/HorizontalMultiLevelHierarchy"/>
    <dgm:cxn modelId="{342A4845-6899-A54A-94B4-49CD65BDAF4E}" type="presOf" srcId="{AB5D9BD5-FC95-8A4B-ABB9-D5F23691CE70}" destId="{9EEBE6BD-63B8-4047-8178-3BD9B2CB37A9}" srcOrd="0" destOrd="0" presId="urn:microsoft.com/office/officeart/2008/layout/HorizontalMultiLevelHierarchy"/>
    <dgm:cxn modelId="{8CE29647-4C17-E844-AF2D-4A0DC640C71B}" type="presOf" srcId="{21F1FE4B-3E14-5D4E-881C-57006394D86B}" destId="{F4BE9372-3637-5A49-AEF0-9025B135DE70}" srcOrd="0" destOrd="0" presId="urn:microsoft.com/office/officeart/2008/layout/HorizontalMultiLevelHierarchy"/>
    <dgm:cxn modelId="{DC8CBD51-0632-A94D-9961-D09DF1557E58}" type="presOf" srcId="{700BB740-D778-B440-A3C4-6F69513ABE60}" destId="{B03FF3AD-D4DA-9641-AF28-2D6244BC1B96}" srcOrd="0" destOrd="0" presId="urn:microsoft.com/office/officeart/2008/layout/HorizontalMultiLevelHierarchy"/>
    <dgm:cxn modelId="{0BBF4656-3EF8-B643-94F5-210B6BD61991}" srcId="{AB5D9BD5-FC95-8A4B-ABB9-D5F23691CE70}" destId="{21F1FE4B-3E14-5D4E-881C-57006394D86B}" srcOrd="0" destOrd="0" parTransId="{6FDDE1A0-F444-4745-83DD-C2D34D935625}" sibTransId="{365D9675-317C-6545-B49C-5EFF7035892A}"/>
    <dgm:cxn modelId="{F039A565-5052-114A-B55D-90E79CB79C32}" type="presOf" srcId="{FF1BFE2D-31BB-6844-A585-C54FF254683E}" destId="{C6786F0C-FF8A-BA41-98F9-FF9080337EA3}" srcOrd="1" destOrd="0" presId="urn:microsoft.com/office/officeart/2008/layout/HorizontalMultiLevelHierarchy"/>
    <dgm:cxn modelId="{702B076B-322C-CF42-9934-E862F6B4ECB8}" type="presOf" srcId="{214E6C52-A476-1140-9F28-CCFDA55FF341}" destId="{0C8596DA-377A-9C4B-8273-BBE1F7B20E57}" srcOrd="1" destOrd="0" presId="urn:microsoft.com/office/officeart/2008/layout/HorizontalMultiLevelHierarchy"/>
    <dgm:cxn modelId="{8A50957A-5626-1E41-B7C9-7F0EC7EEC7AD}" type="presOf" srcId="{E1160DEC-EF71-644A-95DD-C44C217A9E7D}" destId="{70D6A275-4B8A-1746-82E1-15A5B80C8F7A}" srcOrd="0" destOrd="0" presId="urn:microsoft.com/office/officeart/2008/layout/HorizontalMultiLevelHierarchy"/>
    <dgm:cxn modelId="{E8D4CB7A-083E-4748-8C59-7BE02B15CC51}" type="presOf" srcId="{6CDCF9CF-597B-3049-B6E4-96BD035A63B1}" destId="{2B41B373-11B9-7141-AC70-5331008C17BD}" srcOrd="1" destOrd="0" presId="urn:microsoft.com/office/officeart/2008/layout/HorizontalMultiLevelHierarchy"/>
    <dgm:cxn modelId="{9EEC3B8C-F3F6-5049-858E-8126FE00BB8B}" type="presOf" srcId="{3F912F8D-416C-9F4F-A3CB-E36965074CA3}" destId="{2335749E-F256-344A-AACE-1FBDB712B30E}" srcOrd="1" destOrd="0" presId="urn:microsoft.com/office/officeart/2008/layout/HorizontalMultiLevelHierarchy"/>
    <dgm:cxn modelId="{57D81C93-F53E-8742-9864-C6C0BBF4E91D}" srcId="{21F1FE4B-3E14-5D4E-881C-57006394D86B}" destId="{E1160DEC-EF71-644A-95DD-C44C217A9E7D}" srcOrd="2" destOrd="0" parTransId="{4B35F648-4073-F040-A4F0-9C239B58FD2D}" sibTransId="{B6E64902-49A9-F543-9E1A-BA1AC5E89FEB}"/>
    <dgm:cxn modelId="{8EAD2D97-CF97-3D48-A335-7D9535C3F7C2}" srcId="{21F1FE4B-3E14-5D4E-881C-57006394D86B}" destId="{A250B5FD-C606-4A4C-BAB0-4028AF879D34}" srcOrd="4" destOrd="0" parTransId="{8C5C8405-AC88-6B42-80D0-D7385B57AC7D}" sibTransId="{3018852D-35A4-2648-9F34-5F2A54366F3D}"/>
    <dgm:cxn modelId="{0C9B5999-8D07-1C4C-AF0F-3103E508DC46}" srcId="{21F1FE4B-3E14-5D4E-881C-57006394D86B}" destId="{608684D9-54EB-494A-B139-FDDD0EE51E67}" srcOrd="0" destOrd="0" parTransId="{6CDCF9CF-597B-3049-B6E4-96BD035A63B1}" sibTransId="{6FACA06C-62C1-D847-B3C4-FED56D3EB7FB}"/>
    <dgm:cxn modelId="{E09BEEAA-D024-B649-8E92-A3E0411652EE}" type="presOf" srcId="{8C5C8405-AC88-6B42-80D0-D7385B57AC7D}" destId="{930BA156-E824-CF43-A013-FBC44539B383}" srcOrd="1" destOrd="0" presId="urn:microsoft.com/office/officeart/2008/layout/HorizontalMultiLevelHierarchy"/>
    <dgm:cxn modelId="{71C611AC-0B2D-4C47-84BE-CB0850627074}" type="presOf" srcId="{582DEB74-6037-4044-9DE2-AB99C3927DAE}" destId="{CEDEDC77-BB0B-DE4C-8322-46A9D886B91F}" srcOrd="0" destOrd="0" presId="urn:microsoft.com/office/officeart/2008/layout/HorizontalMultiLevelHierarchy"/>
    <dgm:cxn modelId="{6DA67AB2-5997-9E44-BB78-5DFCC598517F}" type="presOf" srcId="{8C5C8405-AC88-6B42-80D0-D7385B57AC7D}" destId="{6CC279D4-7158-5A40-B767-470399958D8C}" srcOrd="0" destOrd="0" presId="urn:microsoft.com/office/officeart/2008/layout/HorizontalMultiLevelHierarchy"/>
    <dgm:cxn modelId="{4BEDCBBA-C634-1642-9C87-FB6F96184C5B}" type="presOf" srcId="{4B35F648-4073-F040-A4F0-9C239B58FD2D}" destId="{005E5E67-F0BC-2F4F-8A82-3B2E18BE6004}" srcOrd="1" destOrd="0" presId="urn:microsoft.com/office/officeart/2008/layout/HorizontalMultiLevelHierarchy"/>
    <dgm:cxn modelId="{A76667BC-C5C2-9046-A853-9BDF8589D6ED}" srcId="{21F1FE4B-3E14-5D4E-881C-57006394D86B}" destId="{862A9805-80F0-F544-8FCF-3DE0A0605D0D}" srcOrd="5" destOrd="0" parTransId="{D5934A91-ED16-3D41-A5F3-4C9E69E34C81}" sibTransId="{F7B20BF4-7B22-2D41-9390-8C6D1CF5C7F0}"/>
    <dgm:cxn modelId="{9FE315C6-ACD5-CF49-9039-675FC732822F}" type="presOf" srcId="{4B35F648-4073-F040-A4F0-9C239B58FD2D}" destId="{091AC393-B5FB-5F4B-AAD9-34E256E68826}" srcOrd="0" destOrd="0" presId="urn:microsoft.com/office/officeart/2008/layout/HorizontalMultiLevelHierarchy"/>
    <dgm:cxn modelId="{ACE90CCB-9267-284B-8DFA-6086E88B7066}" srcId="{21F1FE4B-3E14-5D4E-881C-57006394D86B}" destId="{B6C4BB15-BC2E-4447-B8B9-CEC70AF77D86}" srcOrd="7" destOrd="0" parTransId="{3F912F8D-416C-9F4F-A3CB-E36965074CA3}" sibTransId="{8F56B56A-551B-044D-9C49-CCD715182AB7}"/>
    <dgm:cxn modelId="{6BA8F9D1-D7E7-4B43-9997-AFD7EC98BE6B}" type="presOf" srcId="{54167D71-990B-0845-BE27-4E54BCC4890C}" destId="{6FE74DB2-BB0B-AD4F-9405-D5A15CA22E71}" srcOrd="1" destOrd="0" presId="urn:microsoft.com/office/officeart/2008/layout/HorizontalMultiLevelHierarchy"/>
    <dgm:cxn modelId="{7FC520E1-2E94-4A49-BDD7-211EFD081F2A}" type="presOf" srcId="{FF1BFE2D-31BB-6844-A585-C54FF254683E}" destId="{266EE264-E27C-4849-A73A-3C161084D2BB}" srcOrd="0" destOrd="0" presId="urn:microsoft.com/office/officeart/2008/layout/HorizontalMultiLevelHierarchy"/>
    <dgm:cxn modelId="{97CC77F2-EE05-2742-BC78-251A88E53EEA}" type="presOf" srcId="{B6C4BB15-BC2E-4447-B8B9-CEC70AF77D86}" destId="{1BE830BB-DB16-0648-9DC6-AC2F301F71ED}" srcOrd="0" destOrd="0" presId="urn:microsoft.com/office/officeart/2008/layout/HorizontalMultiLevelHierarchy"/>
    <dgm:cxn modelId="{396984F3-1896-6645-8F2D-EBCFC1810218}" type="presOf" srcId="{54B77364-BF36-FE43-B4FA-8F4C7331EF50}" destId="{F6E124D7-6141-2B46-B69F-9A79FA435D12}" srcOrd="0" destOrd="0" presId="urn:microsoft.com/office/officeart/2008/layout/HorizontalMultiLevelHierarchy"/>
    <dgm:cxn modelId="{42D48CF5-ADF4-C04A-A94E-46C2B8FB6EFB}" srcId="{21F1FE4B-3E14-5D4E-881C-57006394D86B}" destId="{582DEB74-6037-4044-9DE2-AB99C3927DAE}" srcOrd="6" destOrd="0" parTransId="{FF1BFE2D-31BB-6844-A585-C54FF254683E}" sibTransId="{6F3BB983-B7F3-8948-93FA-18E75C30021D}"/>
    <dgm:cxn modelId="{3DC402F6-C359-4B48-87B4-EF971C14624E}" type="presOf" srcId="{54167D71-990B-0845-BE27-4E54BCC4890C}" destId="{8F600E09-72D4-804A-97CA-A062EB76D136}" srcOrd="0" destOrd="0" presId="urn:microsoft.com/office/officeart/2008/layout/HorizontalMultiLevelHierarchy"/>
    <dgm:cxn modelId="{11BCEBF7-6A3E-194A-9EE1-828BB0ED48DE}" srcId="{21F1FE4B-3E14-5D4E-881C-57006394D86B}" destId="{57BBA3A0-3153-8241-AF63-8CE15FDF6208}" srcOrd="8" destOrd="0" parTransId="{54167D71-990B-0845-BE27-4E54BCC4890C}" sibTransId="{8B05C8C9-DD84-8A41-9E35-FBEB34A528C7}"/>
    <dgm:cxn modelId="{54118BF8-2516-BB40-8931-A1EA57301E2C}" srcId="{21F1FE4B-3E14-5D4E-881C-57006394D86B}" destId="{700BB740-D778-B440-A3C4-6F69513ABE60}" srcOrd="1" destOrd="0" parTransId="{214E6C52-A476-1140-9F28-CCFDA55FF341}" sibTransId="{AB57EFD2-7E3F-594E-AF52-32B15F624BB9}"/>
    <dgm:cxn modelId="{628B4FFB-2D71-394C-8B28-1D048BB3DB72}" type="presOf" srcId="{D5934A91-ED16-3D41-A5F3-4C9E69E34C81}" destId="{DFEC1749-E30E-A845-BE39-00DB8E12710A}" srcOrd="0" destOrd="0" presId="urn:microsoft.com/office/officeart/2008/layout/HorizontalMultiLevelHierarchy"/>
    <dgm:cxn modelId="{632529FF-85B4-3841-9FBC-42DEE97EE61B}" type="presOf" srcId="{D5934A91-ED16-3D41-A5F3-4C9E69E34C81}" destId="{74F398E5-B009-B640-9F55-B38174616AD1}" srcOrd="1" destOrd="0" presId="urn:microsoft.com/office/officeart/2008/layout/HorizontalMultiLevelHierarchy"/>
    <dgm:cxn modelId="{893DCCE4-65FC-2147-AE2E-F19880D5D776}" type="presParOf" srcId="{9EEBE6BD-63B8-4047-8178-3BD9B2CB37A9}" destId="{A38072CE-2B76-BE4E-8BAF-A4B47D2B403A}" srcOrd="0" destOrd="0" presId="urn:microsoft.com/office/officeart/2008/layout/HorizontalMultiLevelHierarchy"/>
    <dgm:cxn modelId="{2677F950-BCA9-C745-9F34-CABF025A5696}" type="presParOf" srcId="{A38072CE-2B76-BE4E-8BAF-A4B47D2B403A}" destId="{F4BE9372-3637-5A49-AEF0-9025B135DE70}" srcOrd="0" destOrd="0" presId="urn:microsoft.com/office/officeart/2008/layout/HorizontalMultiLevelHierarchy"/>
    <dgm:cxn modelId="{C20CC3B9-6825-2040-957D-C2A5C395984E}" type="presParOf" srcId="{A38072CE-2B76-BE4E-8BAF-A4B47D2B403A}" destId="{BF43D528-6197-8944-A02E-E22C753624FE}" srcOrd="1" destOrd="0" presId="urn:microsoft.com/office/officeart/2008/layout/HorizontalMultiLevelHierarchy"/>
    <dgm:cxn modelId="{0CF799C4-D872-3144-BA35-313CDDC4E2C4}" type="presParOf" srcId="{BF43D528-6197-8944-A02E-E22C753624FE}" destId="{965FA781-BE4F-2343-B6B5-EAE8C93E059A}" srcOrd="0" destOrd="0" presId="urn:microsoft.com/office/officeart/2008/layout/HorizontalMultiLevelHierarchy"/>
    <dgm:cxn modelId="{B50B3770-AF7B-874B-9600-EE7C90DDF25F}" type="presParOf" srcId="{965FA781-BE4F-2343-B6B5-EAE8C93E059A}" destId="{2B41B373-11B9-7141-AC70-5331008C17BD}" srcOrd="0" destOrd="0" presId="urn:microsoft.com/office/officeart/2008/layout/HorizontalMultiLevelHierarchy"/>
    <dgm:cxn modelId="{5D8484FD-1947-C849-B41F-B60907EAFA88}" type="presParOf" srcId="{BF43D528-6197-8944-A02E-E22C753624FE}" destId="{C3B86F65-AFC7-2A42-968C-8450E0E52E26}" srcOrd="1" destOrd="0" presId="urn:microsoft.com/office/officeart/2008/layout/HorizontalMultiLevelHierarchy"/>
    <dgm:cxn modelId="{C4FE67F6-A17D-E541-AC83-DF9556A10D88}" type="presParOf" srcId="{C3B86F65-AFC7-2A42-968C-8450E0E52E26}" destId="{A299DDF1-A537-E945-AD81-E575E5D600F1}" srcOrd="0" destOrd="0" presId="urn:microsoft.com/office/officeart/2008/layout/HorizontalMultiLevelHierarchy"/>
    <dgm:cxn modelId="{581A9294-6C7D-544A-84BF-7A9252875C2C}" type="presParOf" srcId="{C3B86F65-AFC7-2A42-968C-8450E0E52E26}" destId="{6F6805FF-F633-FE4D-AFE9-4F7C9CCEA755}" srcOrd="1" destOrd="0" presId="urn:microsoft.com/office/officeart/2008/layout/HorizontalMultiLevelHierarchy"/>
    <dgm:cxn modelId="{FC037595-4525-2741-9F95-E9C89B9A9881}" type="presParOf" srcId="{BF43D528-6197-8944-A02E-E22C753624FE}" destId="{CCD9EB4A-58F8-AA45-BE94-D66B3C62CD37}" srcOrd="2" destOrd="0" presId="urn:microsoft.com/office/officeart/2008/layout/HorizontalMultiLevelHierarchy"/>
    <dgm:cxn modelId="{B0F9311B-2580-E54B-A659-038B4690033A}" type="presParOf" srcId="{CCD9EB4A-58F8-AA45-BE94-D66B3C62CD37}" destId="{0C8596DA-377A-9C4B-8273-BBE1F7B20E57}" srcOrd="0" destOrd="0" presId="urn:microsoft.com/office/officeart/2008/layout/HorizontalMultiLevelHierarchy"/>
    <dgm:cxn modelId="{C87F687B-A4D4-7847-A9CE-86B17AE00440}" type="presParOf" srcId="{BF43D528-6197-8944-A02E-E22C753624FE}" destId="{DA0F7241-130D-7142-A476-69F325B3C59F}" srcOrd="3" destOrd="0" presId="urn:microsoft.com/office/officeart/2008/layout/HorizontalMultiLevelHierarchy"/>
    <dgm:cxn modelId="{D862F120-1374-8942-984A-A5CC3E3043DE}" type="presParOf" srcId="{DA0F7241-130D-7142-A476-69F325B3C59F}" destId="{B03FF3AD-D4DA-9641-AF28-2D6244BC1B96}" srcOrd="0" destOrd="0" presId="urn:microsoft.com/office/officeart/2008/layout/HorizontalMultiLevelHierarchy"/>
    <dgm:cxn modelId="{D40B89DC-D319-BA4F-AA65-5E57E5333775}" type="presParOf" srcId="{DA0F7241-130D-7142-A476-69F325B3C59F}" destId="{82EDC132-72F2-1E42-8027-C9D1BDD5C704}" srcOrd="1" destOrd="0" presId="urn:microsoft.com/office/officeart/2008/layout/HorizontalMultiLevelHierarchy"/>
    <dgm:cxn modelId="{70E3A988-297F-9C41-9A4C-814291BBDF87}" type="presParOf" srcId="{BF43D528-6197-8944-A02E-E22C753624FE}" destId="{091AC393-B5FB-5F4B-AAD9-34E256E68826}" srcOrd="4" destOrd="0" presId="urn:microsoft.com/office/officeart/2008/layout/HorizontalMultiLevelHierarchy"/>
    <dgm:cxn modelId="{31CEE117-A0B4-7042-9D48-40B3E6B7B7BD}" type="presParOf" srcId="{091AC393-B5FB-5F4B-AAD9-34E256E68826}" destId="{005E5E67-F0BC-2F4F-8A82-3B2E18BE6004}" srcOrd="0" destOrd="0" presId="urn:microsoft.com/office/officeart/2008/layout/HorizontalMultiLevelHierarchy"/>
    <dgm:cxn modelId="{C5F2B349-4F4B-9F47-B083-38587401D44C}" type="presParOf" srcId="{BF43D528-6197-8944-A02E-E22C753624FE}" destId="{03BA72BE-370C-B043-BD4A-9C1F9A4F68D9}" srcOrd="5" destOrd="0" presId="urn:microsoft.com/office/officeart/2008/layout/HorizontalMultiLevelHierarchy"/>
    <dgm:cxn modelId="{3B8167FA-BFED-764B-B074-803095FEEEE9}" type="presParOf" srcId="{03BA72BE-370C-B043-BD4A-9C1F9A4F68D9}" destId="{70D6A275-4B8A-1746-82E1-15A5B80C8F7A}" srcOrd="0" destOrd="0" presId="urn:microsoft.com/office/officeart/2008/layout/HorizontalMultiLevelHierarchy"/>
    <dgm:cxn modelId="{09B9A0A8-DEFD-9341-9B10-F0DDF550DB65}" type="presParOf" srcId="{03BA72BE-370C-B043-BD4A-9C1F9A4F68D9}" destId="{A3970FFD-5FFD-124D-B9FE-F5FD248D6895}" srcOrd="1" destOrd="0" presId="urn:microsoft.com/office/officeart/2008/layout/HorizontalMultiLevelHierarchy"/>
    <dgm:cxn modelId="{EB1404BE-D54C-9844-8454-9047DE9F75F2}" type="presParOf" srcId="{BF43D528-6197-8944-A02E-E22C753624FE}" destId="{F6E124D7-6141-2B46-B69F-9A79FA435D12}" srcOrd="6" destOrd="0" presId="urn:microsoft.com/office/officeart/2008/layout/HorizontalMultiLevelHierarchy"/>
    <dgm:cxn modelId="{AAC891DF-F416-9249-AF87-EF6FB596E602}" type="presParOf" srcId="{F6E124D7-6141-2B46-B69F-9A79FA435D12}" destId="{634469EC-3282-1342-9199-AEDDEB08BA46}" srcOrd="0" destOrd="0" presId="urn:microsoft.com/office/officeart/2008/layout/HorizontalMultiLevelHierarchy"/>
    <dgm:cxn modelId="{DD75E3FB-C090-434B-BD05-AA30A329A232}" type="presParOf" srcId="{BF43D528-6197-8944-A02E-E22C753624FE}" destId="{FE2095E9-2AD8-3147-BDD7-25094F4A07FC}" srcOrd="7" destOrd="0" presId="urn:microsoft.com/office/officeart/2008/layout/HorizontalMultiLevelHierarchy"/>
    <dgm:cxn modelId="{267EF4B1-C19E-9341-BC70-58240C2A08C1}" type="presParOf" srcId="{FE2095E9-2AD8-3147-BDD7-25094F4A07FC}" destId="{D6D98D0A-CE27-6349-B499-57A3685F7771}" srcOrd="0" destOrd="0" presId="urn:microsoft.com/office/officeart/2008/layout/HorizontalMultiLevelHierarchy"/>
    <dgm:cxn modelId="{7FD56AAD-01F7-074D-87A2-DAF20497432E}" type="presParOf" srcId="{FE2095E9-2AD8-3147-BDD7-25094F4A07FC}" destId="{3FC19E73-2E6D-C143-839B-DFAF16A77351}" srcOrd="1" destOrd="0" presId="urn:microsoft.com/office/officeart/2008/layout/HorizontalMultiLevelHierarchy"/>
    <dgm:cxn modelId="{AD9AF939-6013-E446-AE4E-93B97B388362}" type="presParOf" srcId="{BF43D528-6197-8944-A02E-E22C753624FE}" destId="{6CC279D4-7158-5A40-B767-470399958D8C}" srcOrd="8" destOrd="0" presId="urn:microsoft.com/office/officeart/2008/layout/HorizontalMultiLevelHierarchy"/>
    <dgm:cxn modelId="{8934DC7B-AF66-864D-B8CE-B290598DE6DC}" type="presParOf" srcId="{6CC279D4-7158-5A40-B767-470399958D8C}" destId="{930BA156-E824-CF43-A013-FBC44539B383}" srcOrd="0" destOrd="0" presId="urn:microsoft.com/office/officeart/2008/layout/HorizontalMultiLevelHierarchy"/>
    <dgm:cxn modelId="{F8B30FA7-005A-484E-B24E-835A14341A8D}" type="presParOf" srcId="{BF43D528-6197-8944-A02E-E22C753624FE}" destId="{E8289A82-87D3-9140-9AF4-10E9F71FBC56}" srcOrd="9" destOrd="0" presId="urn:microsoft.com/office/officeart/2008/layout/HorizontalMultiLevelHierarchy"/>
    <dgm:cxn modelId="{A4CF6DA9-14EC-9E45-8ECD-FCE3C968B999}" type="presParOf" srcId="{E8289A82-87D3-9140-9AF4-10E9F71FBC56}" destId="{69A936AA-3C74-5840-BDEF-8D218B0F7A8B}" srcOrd="0" destOrd="0" presId="urn:microsoft.com/office/officeart/2008/layout/HorizontalMultiLevelHierarchy"/>
    <dgm:cxn modelId="{292A1F74-DF3C-1E4D-98C8-0D556F801559}" type="presParOf" srcId="{E8289A82-87D3-9140-9AF4-10E9F71FBC56}" destId="{FFCDB117-42CE-3E4B-8899-1EF8E5C4BDFA}" srcOrd="1" destOrd="0" presId="urn:microsoft.com/office/officeart/2008/layout/HorizontalMultiLevelHierarchy"/>
    <dgm:cxn modelId="{1FE76154-565F-C343-B549-E88CBDEB886E}" type="presParOf" srcId="{BF43D528-6197-8944-A02E-E22C753624FE}" destId="{DFEC1749-E30E-A845-BE39-00DB8E12710A}" srcOrd="10" destOrd="0" presId="urn:microsoft.com/office/officeart/2008/layout/HorizontalMultiLevelHierarchy"/>
    <dgm:cxn modelId="{5B1047DC-3538-4D4D-8FB0-4C4AA25E6778}" type="presParOf" srcId="{DFEC1749-E30E-A845-BE39-00DB8E12710A}" destId="{74F398E5-B009-B640-9F55-B38174616AD1}" srcOrd="0" destOrd="0" presId="urn:microsoft.com/office/officeart/2008/layout/HorizontalMultiLevelHierarchy"/>
    <dgm:cxn modelId="{E61BB1E1-7F56-504F-ACFE-3F55799D710E}" type="presParOf" srcId="{BF43D528-6197-8944-A02E-E22C753624FE}" destId="{0F0B0CC2-6EFA-4545-9BF4-2912BCE55D5A}" srcOrd="11" destOrd="0" presId="urn:microsoft.com/office/officeart/2008/layout/HorizontalMultiLevelHierarchy"/>
    <dgm:cxn modelId="{6D8957BB-5F5F-7142-AB12-995D10F76C53}" type="presParOf" srcId="{0F0B0CC2-6EFA-4545-9BF4-2912BCE55D5A}" destId="{1BFB393E-8CC8-2244-9846-FB01D096775C}" srcOrd="0" destOrd="0" presId="urn:microsoft.com/office/officeart/2008/layout/HorizontalMultiLevelHierarchy"/>
    <dgm:cxn modelId="{23C3D237-6995-6E48-B4ED-CDAC4E190202}" type="presParOf" srcId="{0F0B0CC2-6EFA-4545-9BF4-2912BCE55D5A}" destId="{B290B4FB-DD0D-2B4A-AA04-3E07649CCF25}" srcOrd="1" destOrd="0" presId="urn:microsoft.com/office/officeart/2008/layout/HorizontalMultiLevelHierarchy"/>
    <dgm:cxn modelId="{D11DBE2D-2574-294D-87B3-656D3CDE201E}" type="presParOf" srcId="{BF43D528-6197-8944-A02E-E22C753624FE}" destId="{266EE264-E27C-4849-A73A-3C161084D2BB}" srcOrd="12" destOrd="0" presId="urn:microsoft.com/office/officeart/2008/layout/HorizontalMultiLevelHierarchy"/>
    <dgm:cxn modelId="{64C6B2DF-4AA6-2C41-8FBF-AC1AB9A6D0B1}" type="presParOf" srcId="{266EE264-E27C-4849-A73A-3C161084D2BB}" destId="{C6786F0C-FF8A-BA41-98F9-FF9080337EA3}" srcOrd="0" destOrd="0" presId="urn:microsoft.com/office/officeart/2008/layout/HorizontalMultiLevelHierarchy"/>
    <dgm:cxn modelId="{E155D698-8A43-7244-849A-5D88D71D0CB8}" type="presParOf" srcId="{BF43D528-6197-8944-A02E-E22C753624FE}" destId="{5C29E959-E2F6-364D-8CAB-8E1354DE75CE}" srcOrd="13" destOrd="0" presId="urn:microsoft.com/office/officeart/2008/layout/HorizontalMultiLevelHierarchy"/>
    <dgm:cxn modelId="{37C5778F-6CB0-0B4D-853C-CED5EA0D237B}" type="presParOf" srcId="{5C29E959-E2F6-364D-8CAB-8E1354DE75CE}" destId="{CEDEDC77-BB0B-DE4C-8322-46A9D886B91F}" srcOrd="0" destOrd="0" presId="urn:microsoft.com/office/officeart/2008/layout/HorizontalMultiLevelHierarchy"/>
    <dgm:cxn modelId="{B454CDD2-3A4E-8E40-8D79-75E9EF544A60}" type="presParOf" srcId="{5C29E959-E2F6-364D-8CAB-8E1354DE75CE}" destId="{F1AADC8F-BBC1-A24E-B153-1CCEE1EA8DF1}" srcOrd="1" destOrd="0" presId="urn:microsoft.com/office/officeart/2008/layout/HorizontalMultiLevelHierarchy"/>
    <dgm:cxn modelId="{F36210BD-33F9-2F45-A861-C2A875BFEC6B}" type="presParOf" srcId="{BF43D528-6197-8944-A02E-E22C753624FE}" destId="{E7778348-E84E-CF49-97EF-9C87DB3955C4}" srcOrd="14" destOrd="0" presId="urn:microsoft.com/office/officeart/2008/layout/HorizontalMultiLevelHierarchy"/>
    <dgm:cxn modelId="{7683771E-D982-6746-8C09-F96913689812}" type="presParOf" srcId="{E7778348-E84E-CF49-97EF-9C87DB3955C4}" destId="{2335749E-F256-344A-AACE-1FBDB712B30E}" srcOrd="0" destOrd="0" presId="urn:microsoft.com/office/officeart/2008/layout/HorizontalMultiLevelHierarchy"/>
    <dgm:cxn modelId="{E75965DD-98E9-6B4B-BFDD-C9EBE5451170}" type="presParOf" srcId="{BF43D528-6197-8944-A02E-E22C753624FE}" destId="{E0A7D1FB-B641-9342-9815-52B395E35EA1}" srcOrd="15" destOrd="0" presId="urn:microsoft.com/office/officeart/2008/layout/HorizontalMultiLevelHierarchy"/>
    <dgm:cxn modelId="{54BA46CF-7694-B041-A45E-8531A34F68E7}" type="presParOf" srcId="{E0A7D1FB-B641-9342-9815-52B395E35EA1}" destId="{1BE830BB-DB16-0648-9DC6-AC2F301F71ED}" srcOrd="0" destOrd="0" presId="urn:microsoft.com/office/officeart/2008/layout/HorizontalMultiLevelHierarchy"/>
    <dgm:cxn modelId="{A5732108-2EFD-F343-880E-2F60EE1AD8CB}" type="presParOf" srcId="{E0A7D1FB-B641-9342-9815-52B395E35EA1}" destId="{6C62CA3A-31B3-3542-9D92-1A641DA86092}" srcOrd="1" destOrd="0" presId="urn:microsoft.com/office/officeart/2008/layout/HorizontalMultiLevelHierarchy"/>
    <dgm:cxn modelId="{169FB1C3-549D-6B4B-AA4D-F0A18CD3CAC6}" type="presParOf" srcId="{BF43D528-6197-8944-A02E-E22C753624FE}" destId="{8F600E09-72D4-804A-97CA-A062EB76D136}" srcOrd="16" destOrd="0" presId="urn:microsoft.com/office/officeart/2008/layout/HorizontalMultiLevelHierarchy"/>
    <dgm:cxn modelId="{C51BB289-E0A8-D845-9ECC-16D6F151D82B}" type="presParOf" srcId="{8F600E09-72D4-804A-97CA-A062EB76D136}" destId="{6FE74DB2-BB0B-AD4F-9405-D5A15CA22E71}" srcOrd="0" destOrd="0" presId="urn:microsoft.com/office/officeart/2008/layout/HorizontalMultiLevelHierarchy"/>
    <dgm:cxn modelId="{14F9AEE3-3E87-6847-B840-FDEFF54233A7}" type="presParOf" srcId="{BF43D528-6197-8944-A02E-E22C753624FE}" destId="{4AE40B16-77DE-C842-BD43-085F22C50454}" srcOrd="17" destOrd="0" presId="urn:microsoft.com/office/officeart/2008/layout/HorizontalMultiLevelHierarchy"/>
    <dgm:cxn modelId="{A1B75AE7-FC75-B645-A68E-F9346B339F7C}" type="presParOf" srcId="{4AE40B16-77DE-C842-BD43-085F22C50454}" destId="{EB7AB80F-0805-9446-8B33-CBABA2E22164}" srcOrd="0" destOrd="0" presId="urn:microsoft.com/office/officeart/2008/layout/HorizontalMultiLevelHierarchy"/>
    <dgm:cxn modelId="{1911C226-E272-9E44-9CDB-BECD902AD9B7}" type="presParOf" srcId="{4AE40B16-77DE-C842-BD43-085F22C50454}" destId="{5155A90F-7499-9248-976F-AD8646E3BCC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5D9BD5-FC95-8A4B-ABB9-D5F23691CE70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1F1FE4B-3E14-5D4E-881C-57006394D86B}">
      <dgm:prSet phldrT="[文本]"/>
      <dgm:spPr>
        <a:solidFill>
          <a:schemeClr val="accent1">
            <a:hueOff val="0"/>
            <a:satOff val="0"/>
            <a:lumOff val="0"/>
            <a:alpha val="25000"/>
          </a:schemeClr>
        </a:solidFill>
      </dgm:spPr>
      <dgm:t>
        <a:bodyPr/>
        <a:lstStyle/>
        <a:p>
          <a:r>
            <a:rPr lang="zh-CN" altLang="en-US" dirty="0"/>
            <a:t>小陈</a:t>
          </a:r>
        </a:p>
      </dgm:t>
    </dgm:pt>
    <dgm:pt modelId="{6FDDE1A0-F444-4745-83DD-C2D34D935625}" type="parTrans" cxnId="{0BBF4656-3EF8-B643-94F5-210B6BD61991}">
      <dgm:prSet/>
      <dgm:spPr/>
      <dgm:t>
        <a:bodyPr/>
        <a:lstStyle/>
        <a:p>
          <a:endParaRPr lang="zh-CN" altLang="en-US"/>
        </a:p>
      </dgm:t>
    </dgm:pt>
    <dgm:pt modelId="{365D9675-317C-6545-B49C-5EFF7035892A}" type="sibTrans" cxnId="{0BBF4656-3EF8-B643-94F5-210B6BD61991}">
      <dgm:prSet/>
      <dgm:spPr/>
      <dgm:t>
        <a:bodyPr/>
        <a:lstStyle/>
        <a:p>
          <a:endParaRPr lang="zh-CN" altLang="en-US"/>
        </a:p>
      </dgm:t>
    </dgm:pt>
    <dgm:pt modelId="{582DEB74-6037-4044-9DE2-AB99C3927DAE}">
      <dgm:prSet phldrT="[文本]"/>
      <dgm:spPr>
        <a:solidFill>
          <a:schemeClr val="accent1">
            <a:hueOff val="0"/>
            <a:satOff val="0"/>
            <a:lumOff val="0"/>
            <a:alpha val="33000"/>
          </a:schemeClr>
        </a:solidFill>
      </dgm:spPr>
      <dgm:t>
        <a:bodyPr/>
        <a:lstStyle/>
        <a:p>
          <a:r>
            <a:rPr lang="zh-CN" altLang="en-US" dirty="0"/>
            <a:t>饼干</a:t>
          </a:r>
        </a:p>
      </dgm:t>
    </dgm:pt>
    <dgm:pt modelId="{FF1BFE2D-31BB-6844-A585-C54FF254683E}" type="parTrans" cxnId="{42D48CF5-ADF4-C04A-A94E-46C2B8FB6EFB}">
      <dgm:prSet/>
      <dgm:spPr/>
      <dgm:t>
        <a:bodyPr/>
        <a:lstStyle/>
        <a:p>
          <a:endParaRPr lang="zh-CN" altLang="en-US"/>
        </a:p>
      </dgm:t>
    </dgm:pt>
    <dgm:pt modelId="{6F3BB983-B7F3-8948-93FA-18E75C30021D}" type="sibTrans" cxnId="{42D48CF5-ADF4-C04A-A94E-46C2B8FB6EFB}">
      <dgm:prSet/>
      <dgm:spPr/>
      <dgm:t>
        <a:bodyPr/>
        <a:lstStyle/>
        <a:p>
          <a:endParaRPr lang="zh-CN" altLang="en-US"/>
        </a:p>
      </dgm:t>
    </dgm:pt>
    <dgm:pt modelId="{B6C4BB15-BC2E-4447-B8B9-CEC70AF77D86}">
      <dgm:prSet phldrT="[文本]"/>
      <dgm:spPr>
        <a:solidFill>
          <a:schemeClr val="accent1">
            <a:hueOff val="0"/>
            <a:satOff val="0"/>
            <a:lumOff val="0"/>
            <a:alpha val="33000"/>
          </a:schemeClr>
        </a:solidFill>
      </dgm:spPr>
      <dgm:t>
        <a:bodyPr/>
        <a:lstStyle/>
        <a:p>
          <a:r>
            <a:rPr lang="zh-CN" altLang="en-US" dirty="0"/>
            <a:t>牛奶</a:t>
          </a:r>
        </a:p>
      </dgm:t>
    </dgm:pt>
    <dgm:pt modelId="{3F912F8D-416C-9F4F-A3CB-E36965074CA3}" type="parTrans" cxnId="{ACE90CCB-9267-284B-8DFA-6086E88B7066}">
      <dgm:prSet/>
      <dgm:spPr/>
      <dgm:t>
        <a:bodyPr/>
        <a:lstStyle/>
        <a:p>
          <a:endParaRPr lang="zh-CN" altLang="en-US"/>
        </a:p>
      </dgm:t>
    </dgm:pt>
    <dgm:pt modelId="{8F56B56A-551B-044D-9C49-CCD715182AB7}" type="sibTrans" cxnId="{ACE90CCB-9267-284B-8DFA-6086E88B7066}">
      <dgm:prSet/>
      <dgm:spPr/>
      <dgm:t>
        <a:bodyPr/>
        <a:lstStyle/>
        <a:p>
          <a:endParaRPr lang="zh-CN" altLang="en-US"/>
        </a:p>
      </dgm:t>
    </dgm:pt>
    <dgm:pt modelId="{57BBA3A0-3153-8241-AF63-8CE15FDF6208}">
      <dgm:prSet phldrT="[文本]"/>
      <dgm:spPr>
        <a:solidFill>
          <a:schemeClr val="accent1">
            <a:hueOff val="0"/>
            <a:satOff val="0"/>
            <a:lumOff val="0"/>
            <a:alpha val="33000"/>
          </a:schemeClr>
        </a:solidFill>
      </dgm:spPr>
      <dgm:t>
        <a:bodyPr/>
        <a:lstStyle/>
        <a:p>
          <a:r>
            <a:rPr lang="zh-CN" altLang="en-US" dirty="0"/>
            <a:t>可乐</a:t>
          </a:r>
        </a:p>
      </dgm:t>
    </dgm:pt>
    <dgm:pt modelId="{54167D71-990B-0845-BE27-4E54BCC4890C}" type="parTrans" cxnId="{11BCEBF7-6A3E-194A-9EE1-828BB0ED48DE}">
      <dgm:prSet/>
      <dgm:spPr/>
      <dgm:t>
        <a:bodyPr/>
        <a:lstStyle/>
        <a:p>
          <a:endParaRPr lang="zh-CN" altLang="en-US"/>
        </a:p>
      </dgm:t>
    </dgm:pt>
    <dgm:pt modelId="{8B05C8C9-DD84-8A41-9E35-FBEB34A528C7}" type="sibTrans" cxnId="{11BCEBF7-6A3E-194A-9EE1-828BB0ED48DE}">
      <dgm:prSet/>
      <dgm:spPr/>
      <dgm:t>
        <a:bodyPr/>
        <a:lstStyle/>
        <a:p>
          <a:endParaRPr lang="zh-CN" altLang="en-US"/>
        </a:p>
      </dgm:t>
    </dgm:pt>
    <dgm:pt modelId="{862A9805-80F0-F544-8FCF-3DE0A0605D0D}">
      <dgm:prSet phldrT="[文本]"/>
      <dgm:spPr>
        <a:solidFill>
          <a:schemeClr val="accent1">
            <a:hueOff val="0"/>
            <a:satOff val="0"/>
            <a:lumOff val="0"/>
            <a:alpha val="33000"/>
          </a:schemeClr>
        </a:solidFill>
      </dgm:spPr>
      <dgm:t>
        <a:bodyPr/>
        <a:lstStyle/>
        <a:p>
          <a:r>
            <a:rPr lang="zh-CN" altLang="en-US" dirty="0"/>
            <a:t>苹果</a:t>
          </a:r>
        </a:p>
      </dgm:t>
    </dgm:pt>
    <dgm:pt modelId="{F7B20BF4-7B22-2D41-9390-8C6D1CF5C7F0}" type="sibTrans" cxnId="{A76667BC-C5C2-9046-A853-9BDF8589D6ED}">
      <dgm:prSet/>
      <dgm:spPr/>
      <dgm:t>
        <a:bodyPr/>
        <a:lstStyle/>
        <a:p>
          <a:endParaRPr lang="zh-CN" altLang="en-US"/>
        </a:p>
      </dgm:t>
    </dgm:pt>
    <dgm:pt modelId="{D5934A91-ED16-3D41-A5F3-4C9E69E34C81}" type="parTrans" cxnId="{A76667BC-C5C2-9046-A853-9BDF8589D6ED}">
      <dgm:prSet/>
      <dgm:spPr/>
      <dgm:t>
        <a:bodyPr/>
        <a:lstStyle/>
        <a:p>
          <a:endParaRPr lang="zh-CN" altLang="en-US"/>
        </a:p>
      </dgm:t>
    </dgm:pt>
    <dgm:pt modelId="{A250B5FD-C606-4A4C-BAB0-4028AF879D34}">
      <dgm:prSet phldrT="[文本]"/>
      <dgm:spPr>
        <a:solidFill>
          <a:schemeClr val="accent1">
            <a:hueOff val="0"/>
            <a:satOff val="0"/>
            <a:lumOff val="0"/>
            <a:alpha val="33000"/>
          </a:schemeClr>
        </a:solidFill>
      </dgm:spPr>
      <dgm:t>
        <a:bodyPr/>
        <a:lstStyle/>
        <a:p>
          <a:r>
            <a:rPr lang="zh-CN" altLang="en-US" b="0" dirty="0">
              <a:solidFill>
                <a:schemeClr val="bg1"/>
              </a:solidFill>
            </a:rPr>
            <a:t>威化饼</a:t>
          </a:r>
        </a:p>
      </dgm:t>
    </dgm:pt>
    <dgm:pt modelId="{3018852D-35A4-2648-9F34-5F2A54366F3D}" type="sibTrans" cxnId="{8EAD2D97-CF97-3D48-A335-7D9535C3F7C2}">
      <dgm:prSet/>
      <dgm:spPr/>
      <dgm:t>
        <a:bodyPr/>
        <a:lstStyle/>
        <a:p>
          <a:endParaRPr lang="zh-CN" altLang="en-US"/>
        </a:p>
      </dgm:t>
    </dgm:pt>
    <dgm:pt modelId="{8C5C8405-AC88-6B42-80D0-D7385B57AC7D}" type="parTrans" cxnId="{8EAD2D97-CF97-3D48-A335-7D9535C3F7C2}">
      <dgm:prSet/>
      <dgm:spPr/>
      <dgm:t>
        <a:bodyPr/>
        <a:lstStyle/>
        <a:p>
          <a:endParaRPr lang="zh-CN" altLang="en-US"/>
        </a:p>
      </dgm:t>
    </dgm:pt>
    <dgm:pt modelId="{9EEBE6BD-63B8-4047-8178-3BD9B2CB37A9}" type="pres">
      <dgm:prSet presAssocID="{AB5D9BD5-FC95-8A4B-ABB9-D5F23691CE7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38072CE-2B76-BE4E-8BAF-A4B47D2B403A}" type="pres">
      <dgm:prSet presAssocID="{21F1FE4B-3E14-5D4E-881C-57006394D86B}" presName="root1" presStyleCnt="0"/>
      <dgm:spPr/>
    </dgm:pt>
    <dgm:pt modelId="{F4BE9372-3637-5A49-AEF0-9025B135DE70}" type="pres">
      <dgm:prSet presAssocID="{21F1FE4B-3E14-5D4E-881C-57006394D86B}" presName="LevelOneTextNode" presStyleLbl="node0" presStyleIdx="0" presStyleCnt="1">
        <dgm:presLayoutVars>
          <dgm:chPref val="3"/>
        </dgm:presLayoutVars>
      </dgm:prSet>
      <dgm:spPr/>
    </dgm:pt>
    <dgm:pt modelId="{BF43D528-6197-8944-A02E-E22C753624FE}" type="pres">
      <dgm:prSet presAssocID="{21F1FE4B-3E14-5D4E-881C-57006394D86B}" presName="level2hierChild" presStyleCnt="0"/>
      <dgm:spPr/>
    </dgm:pt>
    <dgm:pt modelId="{6CC279D4-7158-5A40-B767-470399958D8C}" type="pres">
      <dgm:prSet presAssocID="{8C5C8405-AC88-6B42-80D0-D7385B57AC7D}" presName="conn2-1" presStyleLbl="parChTrans1D2" presStyleIdx="0" presStyleCnt="5"/>
      <dgm:spPr/>
    </dgm:pt>
    <dgm:pt modelId="{930BA156-E824-CF43-A013-FBC44539B383}" type="pres">
      <dgm:prSet presAssocID="{8C5C8405-AC88-6B42-80D0-D7385B57AC7D}" presName="connTx" presStyleLbl="parChTrans1D2" presStyleIdx="0" presStyleCnt="5"/>
      <dgm:spPr/>
    </dgm:pt>
    <dgm:pt modelId="{E8289A82-87D3-9140-9AF4-10E9F71FBC56}" type="pres">
      <dgm:prSet presAssocID="{A250B5FD-C606-4A4C-BAB0-4028AF879D34}" presName="root2" presStyleCnt="0"/>
      <dgm:spPr/>
    </dgm:pt>
    <dgm:pt modelId="{69A936AA-3C74-5840-BDEF-8D218B0F7A8B}" type="pres">
      <dgm:prSet presAssocID="{A250B5FD-C606-4A4C-BAB0-4028AF879D34}" presName="LevelTwoTextNode" presStyleLbl="node2" presStyleIdx="0" presStyleCnt="5">
        <dgm:presLayoutVars>
          <dgm:chPref val="3"/>
        </dgm:presLayoutVars>
      </dgm:prSet>
      <dgm:spPr/>
    </dgm:pt>
    <dgm:pt modelId="{FFCDB117-42CE-3E4B-8899-1EF8E5C4BDFA}" type="pres">
      <dgm:prSet presAssocID="{A250B5FD-C606-4A4C-BAB0-4028AF879D34}" presName="level3hierChild" presStyleCnt="0"/>
      <dgm:spPr/>
    </dgm:pt>
    <dgm:pt modelId="{DFEC1749-E30E-A845-BE39-00DB8E12710A}" type="pres">
      <dgm:prSet presAssocID="{D5934A91-ED16-3D41-A5F3-4C9E69E34C81}" presName="conn2-1" presStyleLbl="parChTrans1D2" presStyleIdx="1" presStyleCnt="5"/>
      <dgm:spPr/>
    </dgm:pt>
    <dgm:pt modelId="{74F398E5-B009-B640-9F55-B38174616AD1}" type="pres">
      <dgm:prSet presAssocID="{D5934A91-ED16-3D41-A5F3-4C9E69E34C81}" presName="connTx" presStyleLbl="parChTrans1D2" presStyleIdx="1" presStyleCnt="5"/>
      <dgm:spPr/>
    </dgm:pt>
    <dgm:pt modelId="{0F0B0CC2-6EFA-4545-9BF4-2912BCE55D5A}" type="pres">
      <dgm:prSet presAssocID="{862A9805-80F0-F544-8FCF-3DE0A0605D0D}" presName="root2" presStyleCnt="0"/>
      <dgm:spPr/>
    </dgm:pt>
    <dgm:pt modelId="{1BFB393E-8CC8-2244-9846-FB01D096775C}" type="pres">
      <dgm:prSet presAssocID="{862A9805-80F0-F544-8FCF-3DE0A0605D0D}" presName="LevelTwoTextNode" presStyleLbl="node2" presStyleIdx="1" presStyleCnt="5">
        <dgm:presLayoutVars>
          <dgm:chPref val="3"/>
        </dgm:presLayoutVars>
      </dgm:prSet>
      <dgm:spPr/>
    </dgm:pt>
    <dgm:pt modelId="{B290B4FB-DD0D-2B4A-AA04-3E07649CCF25}" type="pres">
      <dgm:prSet presAssocID="{862A9805-80F0-F544-8FCF-3DE0A0605D0D}" presName="level3hierChild" presStyleCnt="0"/>
      <dgm:spPr/>
    </dgm:pt>
    <dgm:pt modelId="{266EE264-E27C-4849-A73A-3C161084D2BB}" type="pres">
      <dgm:prSet presAssocID="{FF1BFE2D-31BB-6844-A585-C54FF254683E}" presName="conn2-1" presStyleLbl="parChTrans1D2" presStyleIdx="2" presStyleCnt="5"/>
      <dgm:spPr/>
    </dgm:pt>
    <dgm:pt modelId="{C6786F0C-FF8A-BA41-98F9-FF9080337EA3}" type="pres">
      <dgm:prSet presAssocID="{FF1BFE2D-31BB-6844-A585-C54FF254683E}" presName="connTx" presStyleLbl="parChTrans1D2" presStyleIdx="2" presStyleCnt="5"/>
      <dgm:spPr/>
    </dgm:pt>
    <dgm:pt modelId="{5C29E959-E2F6-364D-8CAB-8E1354DE75CE}" type="pres">
      <dgm:prSet presAssocID="{582DEB74-6037-4044-9DE2-AB99C3927DAE}" presName="root2" presStyleCnt="0"/>
      <dgm:spPr/>
    </dgm:pt>
    <dgm:pt modelId="{CEDEDC77-BB0B-DE4C-8322-46A9D886B91F}" type="pres">
      <dgm:prSet presAssocID="{582DEB74-6037-4044-9DE2-AB99C3927DAE}" presName="LevelTwoTextNode" presStyleLbl="node2" presStyleIdx="2" presStyleCnt="5">
        <dgm:presLayoutVars>
          <dgm:chPref val="3"/>
        </dgm:presLayoutVars>
      </dgm:prSet>
      <dgm:spPr/>
    </dgm:pt>
    <dgm:pt modelId="{F1AADC8F-BBC1-A24E-B153-1CCEE1EA8DF1}" type="pres">
      <dgm:prSet presAssocID="{582DEB74-6037-4044-9DE2-AB99C3927DAE}" presName="level3hierChild" presStyleCnt="0"/>
      <dgm:spPr/>
    </dgm:pt>
    <dgm:pt modelId="{E7778348-E84E-CF49-97EF-9C87DB3955C4}" type="pres">
      <dgm:prSet presAssocID="{3F912F8D-416C-9F4F-A3CB-E36965074CA3}" presName="conn2-1" presStyleLbl="parChTrans1D2" presStyleIdx="3" presStyleCnt="5"/>
      <dgm:spPr/>
    </dgm:pt>
    <dgm:pt modelId="{2335749E-F256-344A-AACE-1FBDB712B30E}" type="pres">
      <dgm:prSet presAssocID="{3F912F8D-416C-9F4F-A3CB-E36965074CA3}" presName="connTx" presStyleLbl="parChTrans1D2" presStyleIdx="3" presStyleCnt="5"/>
      <dgm:spPr/>
    </dgm:pt>
    <dgm:pt modelId="{E0A7D1FB-B641-9342-9815-52B395E35EA1}" type="pres">
      <dgm:prSet presAssocID="{B6C4BB15-BC2E-4447-B8B9-CEC70AF77D86}" presName="root2" presStyleCnt="0"/>
      <dgm:spPr/>
    </dgm:pt>
    <dgm:pt modelId="{1BE830BB-DB16-0648-9DC6-AC2F301F71ED}" type="pres">
      <dgm:prSet presAssocID="{B6C4BB15-BC2E-4447-B8B9-CEC70AF77D86}" presName="LevelTwoTextNode" presStyleLbl="node2" presStyleIdx="3" presStyleCnt="5">
        <dgm:presLayoutVars>
          <dgm:chPref val="3"/>
        </dgm:presLayoutVars>
      </dgm:prSet>
      <dgm:spPr/>
    </dgm:pt>
    <dgm:pt modelId="{6C62CA3A-31B3-3542-9D92-1A641DA86092}" type="pres">
      <dgm:prSet presAssocID="{B6C4BB15-BC2E-4447-B8B9-CEC70AF77D86}" presName="level3hierChild" presStyleCnt="0"/>
      <dgm:spPr/>
    </dgm:pt>
    <dgm:pt modelId="{8F600E09-72D4-804A-97CA-A062EB76D136}" type="pres">
      <dgm:prSet presAssocID="{54167D71-990B-0845-BE27-4E54BCC4890C}" presName="conn2-1" presStyleLbl="parChTrans1D2" presStyleIdx="4" presStyleCnt="5"/>
      <dgm:spPr/>
    </dgm:pt>
    <dgm:pt modelId="{6FE74DB2-BB0B-AD4F-9405-D5A15CA22E71}" type="pres">
      <dgm:prSet presAssocID="{54167D71-990B-0845-BE27-4E54BCC4890C}" presName="connTx" presStyleLbl="parChTrans1D2" presStyleIdx="4" presStyleCnt="5"/>
      <dgm:spPr/>
    </dgm:pt>
    <dgm:pt modelId="{4AE40B16-77DE-C842-BD43-085F22C50454}" type="pres">
      <dgm:prSet presAssocID="{57BBA3A0-3153-8241-AF63-8CE15FDF6208}" presName="root2" presStyleCnt="0"/>
      <dgm:spPr/>
    </dgm:pt>
    <dgm:pt modelId="{EB7AB80F-0805-9446-8B33-CBABA2E22164}" type="pres">
      <dgm:prSet presAssocID="{57BBA3A0-3153-8241-AF63-8CE15FDF6208}" presName="LevelTwoTextNode" presStyleLbl="node2" presStyleIdx="4" presStyleCnt="5">
        <dgm:presLayoutVars>
          <dgm:chPref val="3"/>
        </dgm:presLayoutVars>
      </dgm:prSet>
      <dgm:spPr/>
    </dgm:pt>
    <dgm:pt modelId="{5155A90F-7499-9248-976F-AD8646E3BCCC}" type="pres">
      <dgm:prSet presAssocID="{57BBA3A0-3153-8241-AF63-8CE15FDF6208}" presName="level3hierChild" presStyleCnt="0"/>
      <dgm:spPr/>
    </dgm:pt>
  </dgm:ptLst>
  <dgm:cxnLst>
    <dgm:cxn modelId="{0E7D000C-DEA1-9547-B5A2-767558AD5F02}" type="presOf" srcId="{A250B5FD-C606-4A4C-BAB0-4028AF879D34}" destId="{69A936AA-3C74-5840-BDEF-8D218B0F7A8B}" srcOrd="0" destOrd="0" presId="urn:microsoft.com/office/officeart/2008/layout/HorizontalMultiLevelHierarchy"/>
    <dgm:cxn modelId="{DBEF9A2E-4EBF-1241-B4B6-52BA7A976F7F}" type="presOf" srcId="{3F912F8D-416C-9F4F-A3CB-E36965074CA3}" destId="{E7778348-E84E-CF49-97EF-9C87DB3955C4}" srcOrd="0" destOrd="0" presId="urn:microsoft.com/office/officeart/2008/layout/HorizontalMultiLevelHierarchy"/>
    <dgm:cxn modelId="{02CDEB30-3571-D64F-8F4C-F4D98CC1A14F}" type="presOf" srcId="{862A9805-80F0-F544-8FCF-3DE0A0605D0D}" destId="{1BFB393E-8CC8-2244-9846-FB01D096775C}" srcOrd="0" destOrd="0" presId="urn:microsoft.com/office/officeart/2008/layout/HorizontalMultiLevelHierarchy"/>
    <dgm:cxn modelId="{88827F3C-F9B2-E14B-A27A-2167D0A150AC}" type="presOf" srcId="{57BBA3A0-3153-8241-AF63-8CE15FDF6208}" destId="{EB7AB80F-0805-9446-8B33-CBABA2E22164}" srcOrd="0" destOrd="0" presId="urn:microsoft.com/office/officeart/2008/layout/HorizontalMultiLevelHierarchy"/>
    <dgm:cxn modelId="{342A4845-6899-A54A-94B4-49CD65BDAF4E}" type="presOf" srcId="{AB5D9BD5-FC95-8A4B-ABB9-D5F23691CE70}" destId="{9EEBE6BD-63B8-4047-8178-3BD9B2CB37A9}" srcOrd="0" destOrd="0" presId="urn:microsoft.com/office/officeart/2008/layout/HorizontalMultiLevelHierarchy"/>
    <dgm:cxn modelId="{8CE29647-4C17-E844-AF2D-4A0DC640C71B}" type="presOf" srcId="{21F1FE4B-3E14-5D4E-881C-57006394D86B}" destId="{F4BE9372-3637-5A49-AEF0-9025B135DE70}" srcOrd="0" destOrd="0" presId="urn:microsoft.com/office/officeart/2008/layout/HorizontalMultiLevelHierarchy"/>
    <dgm:cxn modelId="{0BBF4656-3EF8-B643-94F5-210B6BD61991}" srcId="{AB5D9BD5-FC95-8A4B-ABB9-D5F23691CE70}" destId="{21F1FE4B-3E14-5D4E-881C-57006394D86B}" srcOrd="0" destOrd="0" parTransId="{6FDDE1A0-F444-4745-83DD-C2D34D935625}" sibTransId="{365D9675-317C-6545-B49C-5EFF7035892A}"/>
    <dgm:cxn modelId="{F039A565-5052-114A-B55D-90E79CB79C32}" type="presOf" srcId="{FF1BFE2D-31BB-6844-A585-C54FF254683E}" destId="{C6786F0C-FF8A-BA41-98F9-FF9080337EA3}" srcOrd="1" destOrd="0" presId="urn:microsoft.com/office/officeart/2008/layout/HorizontalMultiLevelHierarchy"/>
    <dgm:cxn modelId="{9EEC3B8C-F3F6-5049-858E-8126FE00BB8B}" type="presOf" srcId="{3F912F8D-416C-9F4F-A3CB-E36965074CA3}" destId="{2335749E-F256-344A-AACE-1FBDB712B30E}" srcOrd="1" destOrd="0" presId="urn:microsoft.com/office/officeart/2008/layout/HorizontalMultiLevelHierarchy"/>
    <dgm:cxn modelId="{8EAD2D97-CF97-3D48-A335-7D9535C3F7C2}" srcId="{21F1FE4B-3E14-5D4E-881C-57006394D86B}" destId="{A250B5FD-C606-4A4C-BAB0-4028AF879D34}" srcOrd="0" destOrd="0" parTransId="{8C5C8405-AC88-6B42-80D0-D7385B57AC7D}" sibTransId="{3018852D-35A4-2648-9F34-5F2A54366F3D}"/>
    <dgm:cxn modelId="{E09BEEAA-D024-B649-8E92-A3E0411652EE}" type="presOf" srcId="{8C5C8405-AC88-6B42-80D0-D7385B57AC7D}" destId="{930BA156-E824-CF43-A013-FBC44539B383}" srcOrd="1" destOrd="0" presId="urn:microsoft.com/office/officeart/2008/layout/HorizontalMultiLevelHierarchy"/>
    <dgm:cxn modelId="{71C611AC-0B2D-4C47-84BE-CB0850627074}" type="presOf" srcId="{582DEB74-6037-4044-9DE2-AB99C3927DAE}" destId="{CEDEDC77-BB0B-DE4C-8322-46A9D886B91F}" srcOrd="0" destOrd="0" presId="urn:microsoft.com/office/officeart/2008/layout/HorizontalMultiLevelHierarchy"/>
    <dgm:cxn modelId="{6DA67AB2-5997-9E44-BB78-5DFCC598517F}" type="presOf" srcId="{8C5C8405-AC88-6B42-80D0-D7385B57AC7D}" destId="{6CC279D4-7158-5A40-B767-470399958D8C}" srcOrd="0" destOrd="0" presId="urn:microsoft.com/office/officeart/2008/layout/HorizontalMultiLevelHierarchy"/>
    <dgm:cxn modelId="{A76667BC-C5C2-9046-A853-9BDF8589D6ED}" srcId="{21F1FE4B-3E14-5D4E-881C-57006394D86B}" destId="{862A9805-80F0-F544-8FCF-3DE0A0605D0D}" srcOrd="1" destOrd="0" parTransId="{D5934A91-ED16-3D41-A5F3-4C9E69E34C81}" sibTransId="{F7B20BF4-7B22-2D41-9390-8C6D1CF5C7F0}"/>
    <dgm:cxn modelId="{ACE90CCB-9267-284B-8DFA-6086E88B7066}" srcId="{21F1FE4B-3E14-5D4E-881C-57006394D86B}" destId="{B6C4BB15-BC2E-4447-B8B9-CEC70AF77D86}" srcOrd="3" destOrd="0" parTransId="{3F912F8D-416C-9F4F-A3CB-E36965074CA3}" sibTransId="{8F56B56A-551B-044D-9C49-CCD715182AB7}"/>
    <dgm:cxn modelId="{6BA8F9D1-D7E7-4B43-9997-AFD7EC98BE6B}" type="presOf" srcId="{54167D71-990B-0845-BE27-4E54BCC4890C}" destId="{6FE74DB2-BB0B-AD4F-9405-D5A15CA22E71}" srcOrd="1" destOrd="0" presId="urn:microsoft.com/office/officeart/2008/layout/HorizontalMultiLevelHierarchy"/>
    <dgm:cxn modelId="{7FC520E1-2E94-4A49-BDD7-211EFD081F2A}" type="presOf" srcId="{FF1BFE2D-31BB-6844-A585-C54FF254683E}" destId="{266EE264-E27C-4849-A73A-3C161084D2BB}" srcOrd="0" destOrd="0" presId="urn:microsoft.com/office/officeart/2008/layout/HorizontalMultiLevelHierarchy"/>
    <dgm:cxn modelId="{97CC77F2-EE05-2742-BC78-251A88E53EEA}" type="presOf" srcId="{B6C4BB15-BC2E-4447-B8B9-CEC70AF77D86}" destId="{1BE830BB-DB16-0648-9DC6-AC2F301F71ED}" srcOrd="0" destOrd="0" presId="urn:microsoft.com/office/officeart/2008/layout/HorizontalMultiLevelHierarchy"/>
    <dgm:cxn modelId="{42D48CF5-ADF4-C04A-A94E-46C2B8FB6EFB}" srcId="{21F1FE4B-3E14-5D4E-881C-57006394D86B}" destId="{582DEB74-6037-4044-9DE2-AB99C3927DAE}" srcOrd="2" destOrd="0" parTransId="{FF1BFE2D-31BB-6844-A585-C54FF254683E}" sibTransId="{6F3BB983-B7F3-8948-93FA-18E75C30021D}"/>
    <dgm:cxn modelId="{3DC402F6-C359-4B48-87B4-EF971C14624E}" type="presOf" srcId="{54167D71-990B-0845-BE27-4E54BCC4890C}" destId="{8F600E09-72D4-804A-97CA-A062EB76D136}" srcOrd="0" destOrd="0" presId="urn:microsoft.com/office/officeart/2008/layout/HorizontalMultiLevelHierarchy"/>
    <dgm:cxn modelId="{11BCEBF7-6A3E-194A-9EE1-828BB0ED48DE}" srcId="{21F1FE4B-3E14-5D4E-881C-57006394D86B}" destId="{57BBA3A0-3153-8241-AF63-8CE15FDF6208}" srcOrd="4" destOrd="0" parTransId="{54167D71-990B-0845-BE27-4E54BCC4890C}" sibTransId="{8B05C8C9-DD84-8A41-9E35-FBEB34A528C7}"/>
    <dgm:cxn modelId="{628B4FFB-2D71-394C-8B28-1D048BB3DB72}" type="presOf" srcId="{D5934A91-ED16-3D41-A5F3-4C9E69E34C81}" destId="{DFEC1749-E30E-A845-BE39-00DB8E12710A}" srcOrd="0" destOrd="0" presId="urn:microsoft.com/office/officeart/2008/layout/HorizontalMultiLevelHierarchy"/>
    <dgm:cxn modelId="{632529FF-85B4-3841-9FBC-42DEE97EE61B}" type="presOf" srcId="{D5934A91-ED16-3D41-A5F3-4C9E69E34C81}" destId="{74F398E5-B009-B640-9F55-B38174616AD1}" srcOrd="1" destOrd="0" presId="urn:microsoft.com/office/officeart/2008/layout/HorizontalMultiLevelHierarchy"/>
    <dgm:cxn modelId="{893DCCE4-65FC-2147-AE2E-F19880D5D776}" type="presParOf" srcId="{9EEBE6BD-63B8-4047-8178-3BD9B2CB37A9}" destId="{A38072CE-2B76-BE4E-8BAF-A4B47D2B403A}" srcOrd="0" destOrd="0" presId="urn:microsoft.com/office/officeart/2008/layout/HorizontalMultiLevelHierarchy"/>
    <dgm:cxn modelId="{2677F950-BCA9-C745-9F34-CABF025A5696}" type="presParOf" srcId="{A38072CE-2B76-BE4E-8BAF-A4B47D2B403A}" destId="{F4BE9372-3637-5A49-AEF0-9025B135DE70}" srcOrd="0" destOrd="0" presId="urn:microsoft.com/office/officeart/2008/layout/HorizontalMultiLevelHierarchy"/>
    <dgm:cxn modelId="{C20CC3B9-6825-2040-957D-C2A5C395984E}" type="presParOf" srcId="{A38072CE-2B76-BE4E-8BAF-A4B47D2B403A}" destId="{BF43D528-6197-8944-A02E-E22C753624FE}" srcOrd="1" destOrd="0" presId="urn:microsoft.com/office/officeart/2008/layout/HorizontalMultiLevelHierarchy"/>
    <dgm:cxn modelId="{AD9AF939-6013-E446-AE4E-93B97B388362}" type="presParOf" srcId="{BF43D528-6197-8944-A02E-E22C753624FE}" destId="{6CC279D4-7158-5A40-B767-470399958D8C}" srcOrd="0" destOrd="0" presId="urn:microsoft.com/office/officeart/2008/layout/HorizontalMultiLevelHierarchy"/>
    <dgm:cxn modelId="{8934DC7B-AF66-864D-B8CE-B290598DE6DC}" type="presParOf" srcId="{6CC279D4-7158-5A40-B767-470399958D8C}" destId="{930BA156-E824-CF43-A013-FBC44539B383}" srcOrd="0" destOrd="0" presId="urn:microsoft.com/office/officeart/2008/layout/HorizontalMultiLevelHierarchy"/>
    <dgm:cxn modelId="{F8B30FA7-005A-484E-B24E-835A14341A8D}" type="presParOf" srcId="{BF43D528-6197-8944-A02E-E22C753624FE}" destId="{E8289A82-87D3-9140-9AF4-10E9F71FBC56}" srcOrd="1" destOrd="0" presId="urn:microsoft.com/office/officeart/2008/layout/HorizontalMultiLevelHierarchy"/>
    <dgm:cxn modelId="{A4CF6DA9-14EC-9E45-8ECD-FCE3C968B999}" type="presParOf" srcId="{E8289A82-87D3-9140-9AF4-10E9F71FBC56}" destId="{69A936AA-3C74-5840-BDEF-8D218B0F7A8B}" srcOrd="0" destOrd="0" presId="urn:microsoft.com/office/officeart/2008/layout/HorizontalMultiLevelHierarchy"/>
    <dgm:cxn modelId="{292A1F74-DF3C-1E4D-98C8-0D556F801559}" type="presParOf" srcId="{E8289A82-87D3-9140-9AF4-10E9F71FBC56}" destId="{FFCDB117-42CE-3E4B-8899-1EF8E5C4BDFA}" srcOrd="1" destOrd="0" presId="urn:microsoft.com/office/officeart/2008/layout/HorizontalMultiLevelHierarchy"/>
    <dgm:cxn modelId="{1FE76154-565F-C343-B549-E88CBDEB886E}" type="presParOf" srcId="{BF43D528-6197-8944-A02E-E22C753624FE}" destId="{DFEC1749-E30E-A845-BE39-00DB8E12710A}" srcOrd="2" destOrd="0" presId="urn:microsoft.com/office/officeart/2008/layout/HorizontalMultiLevelHierarchy"/>
    <dgm:cxn modelId="{5B1047DC-3538-4D4D-8FB0-4C4AA25E6778}" type="presParOf" srcId="{DFEC1749-E30E-A845-BE39-00DB8E12710A}" destId="{74F398E5-B009-B640-9F55-B38174616AD1}" srcOrd="0" destOrd="0" presId="urn:microsoft.com/office/officeart/2008/layout/HorizontalMultiLevelHierarchy"/>
    <dgm:cxn modelId="{E61BB1E1-7F56-504F-ACFE-3F55799D710E}" type="presParOf" srcId="{BF43D528-6197-8944-A02E-E22C753624FE}" destId="{0F0B0CC2-6EFA-4545-9BF4-2912BCE55D5A}" srcOrd="3" destOrd="0" presId="urn:microsoft.com/office/officeart/2008/layout/HorizontalMultiLevelHierarchy"/>
    <dgm:cxn modelId="{6D8957BB-5F5F-7142-AB12-995D10F76C53}" type="presParOf" srcId="{0F0B0CC2-6EFA-4545-9BF4-2912BCE55D5A}" destId="{1BFB393E-8CC8-2244-9846-FB01D096775C}" srcOrd="0" destOrd="0" presId="urn:microsoft.com/office/officeart/2008/layout/HorizontalMultiLevelHierarchy"/>
    <dgm:cxn modelId="{23C3D237-6995-6E48-B4ED-CDAC4E190202}" type="presParOf" srcId="{0F0B0CC2-6EFA-4545-9BF4-2912BCE55D5A}" destId="{B290B4FB-DD0D-2B4A-AA04-3E07649CCF25}" srcOrd="1" destOrd="0" presId="urn:microsoft.com/office/officeart/2008/layout/HorizontalMultiLevelHierarchy"/>
    <dgm:cxn modelId="{D11DBE2D-2574-294D-87B3-656D3CDE201E}" type="presParOf" srcId="{BF43D528-6197-8944-A02E-E22C753624FE}" destId="{266EE264-E27C-4849-A73A-3C161084D2BB}" srcOrd="4" destOrd="0" presId="urn:microsoft.com/office/officeart/2008/layout/HorizontalMultiLevelHierarchy"/>
    <dgm:cxn modelId="{64C6B2DF-4AA6-2C41-8FBF-AC1AB9A6D0B1}" type="presParOf" srcId="{266EE264-E27C-4849-A73A-3C161084D2BB}" destId="{C6786F0C-FF8A-BA41-98F9-FF9080337EA3}" srcOrd="0" destOrd="0" presId="urn:microsoft.com/office/officeart/2008/layout/HorizontalMultiLevelHierarchy"/>
    <dgm:cxn modelId="{E155D698-8A43-7244-849A-5D88D71D0CB8}" type="presParOf" srcId="{BF43D528-6197-8944-A02E-E22C753624FE}" destId="{5C29E959-E2F6-364D-8CAB-8E1354DE75CE}" srcOrd="5" destOrd="0" presId="urn:microsoft.com/office/officeart/2008/layout/HorizontalMultiLevelHierarchy"/>
    <dgm:cxn modelId="{37C5778F-6CB0-0B4D-853C-CED5EA0D237B}" type="presParOf" srcId="{5C29E959-E2F6-364D-8CAB-8E1354DE75CE}" destId="{CEDEDC77-BB0B-DE4C-8322-46A9D886B91F}" srcOrd="0" destOrd="0" presId="urn:microsoft.com/office/officeart/2008/layout/HorizontalMultiLevelHierarchy"/>
    <dgm:cxn modelId="{B454CDD2-3A4E-8E40-8D79-75E9EF544A60}" type="presParOf" srcId="{5C29E959-E2F6-364D-8CAB-8E1354DE75CE}" destId="{F1AADC8F-BBC1-A24E-B153-1CCEE1EA8DF1}" srcOrd="1" destOrd="0" presId="urn:microsoft.com/office/officeart/2008/layout/HorizontalMultiLevelHierarchy"/>
    <dgm:cxn modelId="{F36210BD-33F9-2F45-A861-C2A875BFEC6B}" type="presParOf" srcId="{BF43D528-6197-8944-A02E-E22C753624FE}" destId="{E7778348-E84E-CF49-97EF-9C87DB3955C4}" srcOrd="6" destOrd="0" presId="urn:microsoft.com/office/officeart/2008/layout/HorizontalMultiLevelHierarchy"/>
    <dgm:cxn modelId="{7683771E-D982-6746-8C09-F96913689812}" type="presParOf" srcId="{E7778348-E84E-CF49-97EF-9C87DB3955C4}" destId="{2335749E-F256-344A-AACE-1FBDB712B30E}" srcOrd="0" destOrd="0" presId="urn:microsoft.com/office/officeart/2008/layout/HorizontalMultiLevelHierarchy"/>
    <dgm:cxn modelId="{E75965DD-98E9-6B4B-BFDD-C9EBE5451170}" type="presParOf" srcId="{BF43D528-6197-8944-A02E-E22C753624FE}" destId="{E0A7D1FB-B641-9342-9815-52B395E35EA1}" srcOrd="7" destOrd="0" presId="urn:microsoft.com/office/officeart/2008/layout/HorizontalMultiLevelHierarchy"/>
    <dgm:cxn modelId="{54BA46CF-7694-B041-A45E-8531A34F68E7}" type="presParOf" srcId="{E0A7D1FB-B641-9342-9815-52B395E35EA1}" destId="{1BE830BB-DB16-0648-9DC6-AC2F301F71ED}" srcOrd="0" destOrd="0" presId="urn:microsoft.com/office/officeart/2008/layout/HorizontalMultiLevelHierarchy"/>
    <dgm:cxn modelId="{A5732108-2EFD-F343-880E-2F60EE1AD8CB}" type="presParOf" srcId="{E0A7D1FB-B641-9342-9815-52B395E35EA1}" destId="{6C62CA3A-31B3-3542-9D92-1A641DA86092}" srcOrd="1" destOrd="0" presId="urn:microsoft.com/office/officeart/2008/layout/HorizontalMultiLevelHierarchy"/>
    <dgm:cxn modelId="{169FB1C3-549D-6B4B-AA4D-F0A18CD3CAC6}" type="presParOf" srcId="{BF43D528-6197-8944-A02E-E22C753624FE}" destId="{8F600E09-72D4-804A-97CA-A062EB76D136}" srcOrd="8" destOrd="0" presId="urn:microsoft.com/office/officeart/2008/layout/HorizontalMultiLevelHierarchy"/>
    <dgm:cxn modelId="{C51BB289-E0A8-D845-9ECC-16D6F151D82B}" type="presParOf" srcId="{8F600E09-72D4-804A-97CA-A062EB76D136}" destId="{6FE74DB2-BB0B-AD4F-9405-D5A15CA22E71}" srcOrd="0" destOrd="0" presId="urn:microsoft.com/office/officeart/2008/layout/HorizontalMultiLevelHierarchy"/>
    <dgm:cxn modelId="{14F9AEE3-3E87-6847-B840-FDEFF54233A7}" type="presParOf" srcId="{BF43D528-6197-8944-A02E-E22C753624FE}" destId="{4AE40B16-77DE-C842-BD43-085F22C50454}" srcOrd="9" destOrd="0" presId="urn:microsoft.com/office/officeart/2008/layout/HorizontalMultiLevelHierarchy"/>
    <dgm:cxn modelId="{A1B75AE7-FC75-B645-A68E-F9346B339F7C}" type="presParOf" srcId="{4AE40B16-77DE-C842-BD43-085F22C50454}" destId="{EB7AB80F-0805-9446-8B33-CBABA2E22164}" srcOrd="0" destOrd="0" presId="urn:microsoft.com/office/officeart/2008/layout/HorizontalMultiLevelHierarchy"/>
    <dgm:cxn modelId="{1911C226-E272-9E44-9CDB-BECD902AD9B7}" type="presParOf" srcId="{4AE40B16-77DE-C842-BD43-085F22C50454}" destId="{5155A90F-7499-9248-976F-AD8646E3BCC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AD1FD-C579-B74E-9D90-BCAE7B01FFC9}">
      <dsp:nvSpPr>
        <dsp:cNvPr id="0" name=""/>
        <dsp:cNvSpPr/>
      </dsp:nvSpPr>
      <dsp:spPr>
        <a:xfrm>
          <a:off x="1982875" y="0"/>
          <a:ext cx="1824082" cy="182435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1D3A2-D468-ED4C-B586-78438E123AC3}">
      <dsp:nvSpPr>
        <dsp:cNvPr id="0" name=""/>
        <dsp:cNvSpPr/>
      </dsp:nvSpPr>
      <dsp:spPr>
        <a:xfrm>
          <a:off x="2386057" y="658649"/>
          <a:ext cx="1013607" cy="506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>
              <a:solidFill>
                <a:schemeClr val="bg1"/>
              </a:solidFill>
            </a:rPr>
            <a:t>人</a:t>
          </a:r>
        </a:p>
      </dsp:txBody>
      <dsp:txXfrm>
        <a:off x="2386057" y="658649"/>
        <a:ext cx="1013607" cy="506682"/>
      </dsp:txXfrm>
    </dsp:sp>
    <dsp:sp modelId="{7DE9699F-B4C3-0E4D-9496-3C2919EC98D0}">
      <dsp:nvSpPr>
        <dsp:cNvPr id="0" name=""/>
        <dsp:cNvSpPr/>
      </dsp:nvSpPr>
      <dsp:spPr>
        <a:xfrm>
          <a:off x="1476242" y="1048229"/>
          <a:ext cx="1824082" cy="182435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6A384-53CA-EA46-8DF2-A54B861503B2}">
      <dsp:nvSpPr>
        <dsp:cNvPr id="0" name=""/>
        <dsp:cNvSpPr/>
      </dsp:nvSpPr>
      <dsp:spPr>
        <a:xfrm>
          <a:off x="1881480" y="1712942"/>
          <a:ext cx="1013607" cy="506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>
              <a:solidFill>
                <a:schemeClr val="bg1"/>
              </a:solidFill>
            </a:rPr>
            <a:t>货</a:t>
          </a:r>
        </a:p>
      </dsp:txBody>
      <dsp:txXfrm>
        <a:off x="1881480" y="1712942"/>
        <a:ext cx="1013607" cy="506682"/>
      </dsp:txXfrm>
    </dsp:sp>
    <dsp:sp modelId="{FC090F66-6EF8-734F-89EC-635C416A9536}">
      <dsp:nvSpPr>
        <dsp:cNvPr id="0" name=""/>
        <dsp:cNvSpPr/>
      </dsp:nvSpPr>
      <dsp:spPr>
        <a:xfrm>
          <a:off x="2112701" y="2221898"/>
          <a:ext cx="1567169" cy="156779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7B6E00-A659-1440-A7DA-ACE81B32850F}">
      <dsp:nvSpPr>
        <dsp:cNvPr id="0" name=""/>
        <dsp:cNvSpPr/>
      </dsp:nvSpPr>
      <dsp:spPr>
        <a:xfrm>
          <a:off x="2388455" y="2768751"/>
          <a:ext cx="1013607" cy="506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>
              <a:solidFill>
                <a:schemeClr val="bg1"/>
              </a:solidFill>
            </a:rPr>
            <a:t>场</a:t>
          </a:r>
        </a:p>
      </dsp:txBody>
      <dsp:txXfrm>
        <a:off x="2388455" y="2768751"/>
        <a:ext cx="1013607" cy="5066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AD1FD-C579-B74E-9D90-BCAE7B01FFC9}">
      <dsp:nvSpPr>
        <dsp:cNvPr id="0" name=""/>
        <dsp:cNvSpPr/>
      </dsp:nvSpPr>
      <dsp:spPr>
        <a:xfrm>
          <a:off x="1982875" y="0"/>
          <a:ext cx="1824082" cy="182435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1D3A2-D468-ED4C-B586-78438E123AC3}">
      <dsp:nvSpPr>
        <dsp:cNvPr id="0" name=""/>
        <dsp:cNvSpPr/>
      </dsp:nvSpPr>
      <dsp:spPr>
        <a:xfrm>
          <a:off x="2386057" y="658649"/>
          <a:ext cx="1013607" cy="506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>
              <a:solidFill>
                <a:schemeClr val="bg1"/>
              </a:solidFill>
            </a:rPr>
            <a:t>人</a:t>
          </a:r>
        </a:p>
      </dsp:txBody>
      <dsp:txXfrm>
        <a:off x="2386057" y="658649"/>
        <a:ext cx="1013607" cy="506682"/>
      </dsp:txXfrm>
    </dsp:sp>
    <dsp:sp modelId="{7DE9699F-B4C3-0E4D-9496-3C2919EC98D0}">
      <dsp:nvSpPr>
        <dsp:cNvPr id="0" name=""/>
        <dsp:cNvSpPr/>
      </dsp:nvSpPr>
      <dsp:spPr>
        <a:xfrm>
          <a:off x="1476242" y="1048229"/>
          <a:ext cx="1824082" cy="182435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6A384-53CA-EA46-8DF2-A54B861503B2}">
      <dsp:nvSpPr>
        <dsp:cNvPr id="0" name=""/>
        <dsp:cNvSpPr/>
      </dsp:nvSpPr>
      <dsp:spPr>
        <a:xfrm>
          <a:off x="1881480" y="1712942"/>
          <a:ext cx="1013607" cy="506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>
              <a:solidFill>
                <a:schemeClr val="bg1"/>
              </a:solidFill>
            </a:rPr>
            <a:t>货</a:t>
          </a:r>
        </a:p>
      </dsp:txBody>
      <dsp:txXfrm>
        <a:off x="1881480" y="1712942"/>
        <a:ext cx="1013607" cy="506682"/>
      </dsp:txXfrm>
    </dsp:sp>
    <dsp:sp modelId="{FC090F66-6EF8-734F-89EC-635C416A9536}">
      <dsp:nvSpPr>
        <dsp:cNvPr id="0" name=""/>
        <dsp:cNvSpPr/>
      </dsp:nvSpPr>
      <dsp:spPr>
        <a:xfrm>
          <a:off x="2112701" y="2221898"/>
          <a:ext cx="1567169" cy="156779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7B6E00-A659-1440-A7DA-ACE81B32850F}">
      <dsp:nvSpPr>
        <dsp:cNvPr id="0" name=""/>
        <dsp:cNvSpPr/>
      </dsp:nvSpPr>
      <dsp:spPr>
        <a:xfrm>
          <a:off x="2388455" y="2768751"/>
          <a:ext cx="1013607" cy="506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>
              <a:solidFill>
                <a:schemeClr val="bg1"/>
              </a:solidFill>
            </a:rPr>
            <a:t>场</a:t>
          </a:r>
        </a:p>
      </dsp:txBody>
      <dsp:txXfrm>
        <a:off x="2388455" y="2768751"/>
        <a:ext cx="1013607" cy="5066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00E09-72D4-804A-97CA-A062EB76D136}">
      <dsp:nvSpPr>
        <dsp:cNvPr id="0" name=""/>
        <dsp:cNvSpPr/>
      </dsp:nvSpPr>
      <dsp:spPr>
        <a:xfrm>
          <a:off x="2638787" y="1748882"/>
          <a:ext cx="208401" cy="15884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00" y="0"/>
              </a:lnTo>
              <a:lnTo>
                <a:pt x="104200" y="1588425"/>
              </a:lnTo>
              <a:lnTo>
                <a:pt x="208401" y="15884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702937" y="2503043"/>
        <a:ext cx="80101" cy="80101"/>
      </dsp:txXfrm>
    </dsp:sp>
    <dsp:sp modelId="{E7778348-E84E-CF49-97EF-9C87DB3955C4}">
      <dsp:nvSpPr>
        <dsp:cNvPr id="0" name=""/>
        <dsp:cNvSpPr/>
      </dsp:nvSpPr>
      <dsp:spPr>
        <a:xfrm>
          <a:off x="2638787" y="1748882"/>
          <a:ext cx="208401" cy="1191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00" y="0"/>
              </a:lnTo>
              <a:lnTo>
                <a:pt x="104200" y="1191319"/>
              </a:lnTo>
              <a:lnTo>
                <a:pt x="208401" y="11913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712753" y="2314306"/>
        <a:ext cx="60470" cy="60470"/>
      </dsp:txXfrm>
    </dsp:sp>
    <dsp:sp modelId="{266EE264-E27C-4849-A73A-3C161084D2BB}">
      <dsp:nvSpPr>
        <dsp:cNvPr id="0" name=""/>
        <dsp:cNvSpPr/>
      </dsp:nvSpPr>
      <dsp:spPr>
        <a:xfrm>
          <a:off x="2638787" y="1748882"/>
          <a:ext cx="208401" cy="7942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00" y="0"/>
              </a:lnTo>
              <a:lnTo>
                <a:pt x="104200" y="794212"/>
              </a:lnTo>
              <a:lnTo>
                <a:pt x="208401" y="7942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722460" y="2125460"/>
        <a:ext cx="41054" cy="41054"/>
      </dsp:txXfrm>
    </dsp:sp>
    <dsp:sp modelId="{DFEC1749-E30E-A845-BE39-00DB8E12710A}">
      <dsp:nvSpPr>
        <dsp:cNvPr id="0" name=""/>
        <dsp:cNvSpPr/>
      </dsp:nvSpPr>
      <dsp:spPr>
        <a:xfrm>
          <a:off x="2638787" y="1748882"/>
          <a:ext cx="208401" cy="3971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200" y="0"/>
              </a:lnTo>
              <a:lnTo>
                <a:pt x="104200" y="397106"/>
              </a:lnTo>
              <a:lnTo>
                <a:pt x="208401" y="3971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731776" y="1936223"/>
        <a:ext cx="22423" cy="22423"/>
      </dsp:txXfrm>
    </dsp:sp>
    <dsp:sp modelId="{6CC279D4-7158-5A40-B767-470399958D8C}">
      <dsp:nvSpPr>
        <dsp:cNvPr id="0" name=""/>
        <dsp:cNvSpPr/>
      </dsp:nvSpPr>
      <dsp:spPr>
        <a:xfrm>
          <a:off x="2638787" y="1703161"/>
          <a:ext cx="2084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8401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737778" y="1743671"/>
        <a:ext cx="10420" cy="10420"/>
      </dsp:txXfrm>
    </dsp:sp>
    <dsp:sp modelId="{F6E124D7-6141-2B46-B69F-9A79FA435D12}">
      <dsp:nvSpPr>
        <dsp:cNvPr id="0" name=""/>
        <dsp:cNvSpPr/>
      </dsp:nvSpPr>
      <dsp:spPr>
        <a:xfrm>
          <a:off x="2638787" y="1351775"/>
          <a:ext cx="208401" cy="397106"/>
        </a:xfrm>
        <a:custGeom>
          <a:avLst/>
          <a:gdLst/>
          <a:ahLst/>
          <a:cxnLst/>
          <a:rect l="0" t="0" r="0" b="0"/>
          <a:pathLst>
            <a:path>
              <a:moveTo>
                <a:pt x="0" y="397106"/>
              </a:moveTo>
              <a:lnTo>
                <a:pt x="104200" y="397106"/>
              </a:lnTo>
              <a:lnTo>
                <a:pt x="104200" y="0"/>
              </a:lnTo>
              <a:lnTo>
                <a:pt x="20840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731776" y="1539117"/>
        <a:ext cx="22423" cy="22423"/>
      </dsp:txXfrm>
    </dsp:sp>
    <dsp:sp modelId="{091AC393-B5FB-5F4B-AAD9-34E256E68826}">
      <dsp:nvSpPr>
        <dsp:cNvPr id="0" name=""/>
        <dsp:cNvSpPr/>
      </dsp:nvSpPr>
      <dsp:spPr>
        <a:xfrm>
          <a:off x="2638787" y="954669"/>
          <a:ext cx="208401" cy="794212"/>
        </a:xfrm>
        <a:custGeom>
          <a:avLst/>
          <a:gdLst/>
          <a:ahLst/>
          <a:cxnLst/>
          <a:rect l="0" t="0" r="0" b="0"/>
          <a:pathLst>
            <a:path>
              <a:moveTo>
                <a:pt x="0" y="794212"/>
              </a:moveTo>
              <a:lnTo>
                <a:pt x="104200" y="794212"/>
              </a:lnTo>
              <a:lnTo>
                <a:pt x="104200" y="0"/>
              </a:lnTo>
              <a:lnTo>
                <a:pt x="20840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722460" y="1331248"/>
        <a:ext cx="41054" cy="41054"/>
      </dsp:txXfrm>
    </dsp:sp>
    <dsp:sp modelId="{CCD9EB4A-58F8-AA45-BE94-D66B3C62CD37}">
      <dsp:nvSpPr>
        <dsp:cNvPr id="0" name=""/>
        <dsp:cNvSpPr/>
      </dsp:nvSpPr>
      <dsp:spPr>
        <a:xfrm>
          <a:off x="2638787" y="557562"/>
          <a:ext cx="208401" cy="1191319"/>
        </a:xfrm>
        <a:custGeom>
          <a:avLst/>
          <a:gdLst/>
          <a:ahLst/>
          <a:cxnLst/>
          <a:rect l="0" t="0" r="0" b="0"/>
          <a:pathLst>
            <a:path>
              <a:moveTo>
                <a:pt x="0" y="1191319"/>
              </a:moveTo>
              <a:lnTo>
                <a:pt x="104200" y="1191319"/>
              </a:lnTo>
              <a:lnTo>
                <a:pt x="104200" y="0"/>
              </a:lnTo>
              <a:lnTo>
                <a:pt x="20840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712753" y="1122987"/>
        <a:ext cx="60470" cy="60470"/>
      </dsp:txXfrm>
    </dsp:sp>
    <dsp:sp modelId="{965FA781-BE4F-2343-B6B5-EAE8C93E059A}">
      <dsp:nvSpPr>
        <dsp:cNvPr id="0" name=""/>
        <dsp:cNvSpPr/>
      </dsp:nvSpPr>
      <dsp:spPr>
        <a:xfrm>
          <a:off x="2638787" y="160456"/>
          <a:ext cx="208401" cy="1588425"/>
        </a:xfrm>
        <a:custGeom>
          <a:avLst/>
          <a:gdLst/>
          <a:ahLst/>
          <a:cxnLst/>
          <a:rect l="0" t="0" r="0" b="0"/>
          <a:pathLst>
            <a:path>
              <a:moveTo>
                <a:pt x="0" y="1588425"/>
              </a:moveTo>
              <a:lnTo>
                <a:pt x="104200" y="1588425"/>
              </a:lnTo>
              <a:lnTo>
                <a:pt x="104200" y="0"/>
              </a:lnTo>
              <a:lnTo>
                <a:pt x="20840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702937" y="914618"/>
        <a:ext cx="80101" cy="80101"/>
      </dsp:txXfrm>
    </dsp:sp>
    <dsp:sp modelId="{F4BE9372-3637-5A49-AEF0-9025B135DE70}">
      <dsp:nvSpPr>
        <dsp:cNvPr id="0" name=""/>
        <dsp:cNvSpPr/>
      </dsp:nvSpPr>
      <dsp:spPr>
        <a:xfrm rot="16200000">
          <a:off x="1643931" y="1590039"/>
          <a:ext cx="1672026" cy="317685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小冯</a:t>
          </a:r>
        </a:p>
      </dsp:txBody>
      <dsp:txXfrm>
        <a:off x="1643931" y="1590039"/>
        <a:ext cx="1672026" cy="317685"/>
      </dsp:txXfrm>
    </dsp:sp>
    <dsp:sp modelId="{A299DDF1-A537-E945-AD81-E575E5D600F1}">
      <dsp:nvSpPr>
        <dsp:cNvPr id="0" name=""/>
        <dsp:cNvSpPr/>
      </dsp:nvSpPr>
      <dsp:spPr>
        <a:xfrm>
          <a:off x="2847189" y="1613"/>
          <a:ext cx="1042007" cy="317685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3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伊利牛奶</a:t>
          </a:r>
        </a:p>
      </dsp:txBody>
      <dsp:txXfrm>
        <a:off x="2847189" y="1613"/>
        <a:ext cx="1042007" cy="317685"/>
      </dsp:txXfrm>
    </dsp:sp>
    <dsp:sp modelId="{B03FF3AD-D4DA-9641-AF28-2D6244BC1B96}">
      <dsp:nvSpPr>
        <dsp:cNvPr id="0" name=""/>
        <dsp:cNvSpPr/>
      </dsp:nvSpPr>
      <dsp:spPr>
        <a:xfrm>
          <a:off x="2847189" y="398720"/>
          <a:ext cx="1042007" cy="317685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3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旺仔牛奶</a:t>
          </a:r>
        </a:p>
      </dsp:txBody>
      <dsp:txXfrm>
        <a:off x="2847189" y="398720"/>
        <a:ext cx="1042007" cy="317685"/>
      </dsp:txXfrm>
    </dsp:sp>
    <dsp:sp modelId="{70D6A275-4B8A-1746-82E1-15A5B80C8F7A}">
      <dsp:nvSpPr>
        <dsp:cNvPr id="0" name=""/>
        <dsp:cNvSpPr/>
      </dsp:nvSpPr>
      <dsp:spPr>
        <a:xfrm>
          <a:off x="2847189" y="795826"/>
          <a:ext cx="1042007" cy="317685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3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酸奶</a:t>
          </a:r>
        </a:p>
      </dsp:txBody>
      <dsp:txXfrm>
        <a:off x="2847189" y="795826"/>
        <a:ext cx="1042007" cy="317685"/>
      </dsp:txXfrm>
    </dsp:sp>
    <dsp:sp modelId="{D6D98D0A-CE27-6349-B499-57A3685F7771}">
      <dsp:nvSpPr>
        <dsp:cNvPr id="0" name=""/>
        <dsp:cNvSpPr/>
      </dsp:nvSpPr>
      <dsp:spPr>
        <a:xfrm>
          <a:off x="2847189" y="1192933"/>
          <a:ext cx="1042007" cy="317685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3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饼干</a:t>
          </a:r>
        </a:p>
      </dsp:txBody>
      <dsp:txXfrm>
        <a:off x="2847189" y="1192933"/>
        <a:ext cx="1042007" cy="317685"/>
      </dsp:txXfrm>
    </dsp:sp>
    <dsp:sp modelId="{69A936AA-3C74-5840-BDEF-8D218B0F7A8B}">
      <dsp:nvSpPr>
        <dsp:cNvPr id="0" name=""/>
        <dsp:cNvSpPr/>
      </dsp:nvSpPr>
      <dsp:spPr>
        <a:xfrm>
          <a:off x="2847189" y="1590039"/>
          <a:ext cx="1042007" cy="317685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3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chemeClr val="accent4">
                  <a:lumMod val="60000"/>
                  <a:lumOff val="40000"/>
                </a:schemeClr>
              </a:solidFill>
            </a:rPr>
            <a:t>威化饼</a:t>
          </a:r>
        </a:p>
      </dsp:txBody>
      <dsp:txXfrm>
        <a:off x="2847189" y="1590039"/>
        <a:ext cx="1042007" cy="317685"/>
      </dsp:txXfrm>
    </dsp:sp>
    <dsp:sp modelId="{1BFB393E-8CC8-2244-9846-FB01D096775C}">
      <dsp:nvSpPr>
        <dsp:cNvPr id="0" name=""/>
        <dsp:cNvSpPr/>
      </dsp:nvSpPr>
      <dsp:spPr>
        <a:xfrm>
          <a:off x="2847189" y="1987145"/>
          <a:ext cx="1042007" cy="317685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3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奥利奥</a:t>
          </a:r>
        </a:p>
      </dsp:txBody>
      <dsp:txXfrm>
        <a:off x="2847189" y="1987145"/>
        <a:ext cx="1042007" cy="317685"/>
      </dsp:txXfrm>
    </dsp:sp>
    <dsp:sp modelId="{CEDEDC77-BB0B-DE4C-8322-46A9D886B91F}">
      <dsp:nvSpPr>
        <dsp:cNvPr id="0" name=""/>
        <dsp:cNvSpPr/>
      </dsp:nvSpPr>
      <dsp:spPr>
        <a:xfrm>
          <a:off x="2847189" y="2384252"/>
          <a:ext cx="1042007" cy="317685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3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可乐</a:t>
          </a:r>
        </a:p>
      </dsp:txBody>
      <dsp:txXfrm>
        <a:off x="2847189" y="2384252"/>
        <a:ext cx="1042007" cy="317685"/>
      </dsp:txXfrm>
    </dsp:sp>
    <dsp:sp modelId="{1BE830BB-DB16-0648-9DC6-AC2F301F71ED}">
      <dsp:nvSpPr>
        <dsp:cNvPr id="0" name=""/>
        <dsp:cNvSpPr/>
      </dsp:nvSpPr>
      <dsp:spPr>
        <a:xfrm>
          <a:off x="2847189" y="2781358"/>
          <a:ext cx="1042007" cy="317685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3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雪碧</a:t>
          </a:r>
        </a:p>
      </dsp:txBody>
      <dsp:txXfrm>
        <a:off x="2847189" y="2781358"/>
        <a:ext cx="1042007" cy="317685"/>
      </dsp:txXfrm>
    </dsp:sp>
    <dsp:sp modelId="{EB7AB80F-0805-9446-8B33-CBABA2E22164}">
      <dsp:nvSpPr>
        <dsp:cNvPr id="0" name=""/>
        <dsp:cNvSpPr/>
      </dsp:nvSpPr>
      <dsp:spPr>
        <a:xfrm>
          <a:off x="2847189" y="3178464"/>
          <a:ext cx="1042007" cy="317685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3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橙汁</a:t>
          </a:r>
        </a:p>
      </dsp:txBody>
      <dsp:txXfrm>
        <a:off x="2847189" y="3178464"/>
        <a:ext cx="1042007" cy="3176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00E09-72D4-804A-97CA-A062EB76D136}">
      <dsp:nvSpPr>
        <dsp:cNvPr id="0" name=""/>
        <dsp:cNvSpPr/>
      </dsp:nvSpPr>
      <dsp:spPr>
        <a:xfrm>
          <a:off x="1585885" y="1145573"/>
          <a:ext cx="250430" cy="9543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15" y="0"/>
              </a:lnTo>
              <a:lnTo>
                <a:pt x="125215" y="954383"/>
              </a:lnTo>
              <a:lnTo>
                <a:pt x="250430" y="9543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686433" y="1598097"/>
        <a:ext cx="49334" cy="49334"/>
      </dsp:txXfrm>
    </dsp:sp>
    <dsp:sp modelId="{E7778348-E84E-CF49-97EF-9C87DB3955C4}">
      <dsp:nvSpPr>
        <dsp:cNvPr id="0" name=""/>
        <dsp:cNvSpPr/>
      </dsp:nvSpPr>
      <dsp:spPr>
        <a:xfrm>
          <a:off x="1585885" y="1145573"/>
          <a:ext cx="250430" cy="4771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15" y="0"/>
              </a:lnTo>
              <a:lnTo>
                <a:pt x="125215" y="477191"/>
              </a:lnTo>
              <a:lnTo>
                <a:pt x="250430" y="4771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697627" y="1370695"/>
        <a:ext cx="26945" cy="26945"/>
      </dsp:txXfrm>
    </dsp:sp>
    <dsp:sp modelId="{266EE264-E27C-4849-A73A-3C161084D2BB}">
      <dsp:nvSpPr>
        <dsp:cNvPr id="0" name=""/>
        <dsp:cNvSpPr/>
      </dsp:nvSpPr>
      <dsp:spPr>
        <a:xfrm>
          <a:off x="1585885" y="1099853"/>
          <a:ext cx="250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430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704840" y="1139312"/>
        <a:ext cx="12521" cy="12521"/>
      </dsp:txXfrm>
    </dsp:sp>
    <dsp:sp modelId="{DFEC1749-E30E-A845-BE39-00DB8E12710A}">
      <dsp:nvSpPr>
        <dsp:cNvPr id="0" name=""/>
        <dsp:cNvSpPr/>
      </dsp:nvSpPr>
      <dsp:spPr>
        <a:xfrm>
          <a:off x="1585885" y="668381"/>
          <a:ext cx="250430" cy="477191"/>
        </a:xfrm>
        <a:custGeom>
          <a:avLst/>
          <a:gdLst/>
          <a:ahLst/>
          <a:cxnLst/>
          <a:rect l="0" t="0" r="0" b="0"/>
          <a:pathLst>
            <a:path>
              <a:moveTo>
                <a:pt x="0" y="477191"/>
              </a:moveTo>
              <a:lnTo>
                <a:pt x="125215" y="477191"/>
              </a:lnTo>
              <a:lnTo>
                <a:pt x="125215" y="0"/>
              </a:lnTo>
              <a:lnTo>
                <a:pt x="25043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697627" y="893504"/>
        <a:ext cx="26945" cy="26945"/>
      </dsp:txXfrm>
    </dsp:sp>
    <dsp:sp modelId="{6CC279D4-7158-5A40-B767-470399958D8C}">
      <dsp:nvSpPr>
        <dsp:cNvPr id="0" name=""/>
        <dsp:cNvSpPr/>
      </dsp:nvSpPr>
      <dsp:spPr>
        <a:xfrm>
          <a:off x="1585885" y="191189"/>
          <a:ext cx="250430" cy="954383"/>
        </a:xfrm>
        <a:custGeom>
          <a:avLst/>
          <a:gdLst/>
          <a:ahLst/>
          <a:cxnLst/>
          <a:rect l="0" t="0" r="0" b="0"/>
          <a:pathLst>
            <a:path>
              <a:moveTo>
                <a:pt x="0" y="954383"/>
              </a:moveTo>
              <a:lnTo>
                <a:pt x="125215" y="954383"/>
              </a:lnTo>
              <a:lnTo>
                <a:pt x="125215" y="0"/>
              </a:lnTo>
              <a:lnTo>
                <a:pt x="25043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686433" y="643714"/>
        <a:ext cx="49334" cy="49334"/>
      </dsp:txXfrm>
    </dsp:sp>
    <dsp:sp modelId="{F4BE9372-3637-5A49-AEF0-9025B135DE70}">
      <dsp:nvSpPr>
        <dsp:cNvPr id="0" name=""/>
        <dsp:cNvSpPr/>
      </dsp:nvSpPr>
      <dsp:spPr>
        <a:xfrm rot="16200000">
          <a:off x="390395" y="954696"/>
          <a:ext cx="2009227" cy="381753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小陈</a:t>
          </a:r>
        </a:p>
      </dsp:txBody>
      <dsp:txXfrm>
        <a:off x="390395" y="954696"/>
        <a:ext cx="2009227" cy="381753"/>
      </dsp:txXfrm>
    </dsp:sp>
    <dsp:sp modelId="{69A936AA-3C74-5840-BDEF-8D218B0F7A8B}">
      <dsp:nvSpPr>
        <dsp:cNvPr id="0" name=""/>
        <dsp:cNvSpPr/>
      </dsp:nvSpPr>
      <dsp:spPr>
        <a:xfrm>
          <a:off x="1836315" y="313"/>
          <a:ext cx="1252150" cy="381753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3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b="0" kern="1200" dirty="0">
              <a:solidFill>
                <a:schemeClr val="bg1"/>
              </a:solidFill>
            </a:rPr>
            <a:t>威化饼</a:t>
          </a:r>
        </a:p>
      </dsp:txBody>
      <dsp:txXfrm>
        <a:off x="1836315" y="313"/>
        <a:ext cx="1252150" cy="381753"/>
      </dsp:txXfrm>
    </dsp:sp>
    <dsp:sp modelId="{1BFB393E-8CC8-2244-9846-FB01D096775C}">
      <dsp:nvSpPr>
        <dsp:cNvPr id="0" name=""/>
        <dsp:cNvSpPr/>
      </dsp:nvSpPr>
      <dsp:spPr>
        <a:xfrm>
          <a:off x="1836315" y="477504"/>
          <a:ext cx="1252150" cy="381753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3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苹果</a:t>
          </a:r>
        </a:p>
      </dsp:txBody>
      <dsp:txXfrm>
        <a:off x="1836315" y="477504"/>
        <a:ext cx="1252150" cy="381753"/>
      </dsp:txXfrm>
    </dsp:sp>
    <dsp:sp modelId="{CEDEDC77-BB0B-DE4C-8322-46A9D886B91F}">
      <dsp:nvSpPr>
        <dsp:cNvPr id="0" name=""/>
        <dsp:cNvSpPr/>
      </dsp:nvSpPr>
      <dsp:spPr>
        <a:xfrm>
          <a:off x="1836315" y="954696"/>
          <a:ext cx="1252150" cy="381753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3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饼干</a:t>
          </a:r>
        </a:p>
      </dsp:txBody>
      <dsp:txXfrm>
        <a:off x="1836315" y="954696"/>
        <a:ext cx="1252150" cy="381753"/>
      </dsp:txXfrm>
    </dsp:sp>
    <dsp:sp modelId="{1BE830BB-DB16-0648-9DC6-AC2F301F71ED}">
      <dsp:nvSpPr>
        <dsp:cNvPr id="0" name=""/>
        <dsp:cNvSpPr/>
      </dsp:nvSpPr>
      <dsp:spPr>
        <a:xfrm>
          <a:off x="1836315" y="1431887"/>
          <a:ext cx="1252150" cy="381753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3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牛奶</a:t>
          </a:r>
        </a:p>
      </dsp:txBody>
      <dsp:txXfrm>
        <a:off x="1836315" y="1431887"/>
        <a:ext cx="1252150" cy="381753"/>
      </dsp:txXfrm>
    </dsp:sp>
    <dsp:sp modelId="{EB7AB80F-0805-9446-8B33-CBABA2E22164}">
      <dsp:nvSpPr>
        <dsp:cNvPr id="0" name=""/>
        <dsp:cNvSpPr/>
      </dsp:nvSpPr>
      <dsp:spPr>
        <a:xfrm>
          <a:off x="1836315" y="1909079"/>
          <a:ext cx="1252150" cy="381753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3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可乐</a:t>
          </a:r>
        </a:p>
      </dsp:txBody>
      <dsp:txXfrm>
        <a:off x="1836315" y="1909079"/>
        <a:ext cx="1252150" cy="3817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25C6F-6D56-D44C-9886-C01F8CC3F6FD}" type="datetimeFigureOut">
              <a:rPr kumimoji="1" lang="zh-CN" altLang="en-US" smtClean="0"/>
              <a:t>2019/12/6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4147FC-A941-AB4F-874C-E317F4D700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1155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222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060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858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84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662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661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412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816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362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732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64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1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641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385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203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915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349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391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70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883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62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77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610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906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BBE5A-EFB0-4204-97F1-FDE06D65B0F4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8C72-4160-42C4-9DDA-508A71AD8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83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BBE5A-EFB0-4204-97F1-FDE06D65B0F4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8C72-4160-42C4-9DDA-508A71AD8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98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BBE5A-EFB0-4204-97F1-FDE06D65B0F4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8C72-4160-42C4-9DDA-508A71AD8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39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BBE5A-EFB0-4204-97F1-FDE06D65B0F4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8C72-4160-42C4-9DDA-508A71AD8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8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BBE5A-EFB0-4204-97F1-FDE06D65B0F4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8C72-4160-42C4-9DDA-508A71AD8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680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BBE5A-EFB0-4204-97F1-FDE06D65B0F4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8C72-4160-42C4-9DDA-508A71AD8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534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BBE5A-EFB0-4204-97F1-FDE06D65B0F4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8C72-4160-42C4-9DDA-508A71AD8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9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BBE5A-EFB0-4204-97F1-FDE06D65B0F4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8C72-4160-42C4-9DDA-508A71AD8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936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BBE5A-EFB0-4204-97F1-FDE06D65B0F4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8C72-4160-42C4-9DDA-508A71AD8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138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BBE5A-EFB0-4204-97F1-FDE06D65B0F4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8C72-4160-42C4-9DDA-508A71AD8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14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BBE5A-EFB0-4204-97F1-FDE06D65B0F4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48C72-4160-42C4-9DDA-508A71AD8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905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50102"/>
            </a:gs>
            <a:gs pos="0">
              <a:srgbClr val="331433"/>
            </a:gs>
            <a:gs pos="100000">
              <a:srgbClr val="061C5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BBE5A-EFB0-4204-97F1-FDE06D65B0F4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48C72-4160-42C4-9DDA-508A71AD8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16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diagramLayout" Target="../diagrams/layout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Data" Target="../diagrams/data4.xml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4.png"/><Relationship Id="rId5" Type="http://schemas.openxmlformats.org/officeDocument/2006/relationships/diagramQuickStyle" Target="../diagrams/quickStyle3.xml"/><Relationship Id="rId15" Type="http://schemas.openxmlformats.org/officeDocument/2006/relationships/diagramColors" Target="../diagrams/colors4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5.png"/><Relationship Id="rId1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abs/1603.02754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B302EC-951E-48EB-AD5A-4CC900A9B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1538F2D-4164-417B-92B2-6DE2CAB513F6}"/>
              </a:ext>
            </a:extLst>
          </p:cNvPr>
          <p:cNvSpPr txBox="1"/>
          <p:nvPr/>
        </p:nvSpPr>
        <p:spPr>
          <a:xfrm>
            <a:off x="4977745" y="445407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</a:rPr>
              <a:t>法国南部</a:t>
            </a:r>
          </a:p>
        </p:txBody>
      </p:sp>
    </p:spTree>
    <p:extLst>
      <p:ext uri="{BB962C8B-B14F-4D97-AF65-F5344CB8AC3E}">
        <p14:creationId xmlns:p14="http://schemas.microsoft.com/office/powerpoint/2010/main" val="2490785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9723" y="195120"/>
            <a:ext cx="7467600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zh-CN" altLang="en-US" sz="2400" dirty="0">
                <a:effectLst/>
                <a:latin typeface="Calibri" panose="020F0502020204030204" pitchFamily="34" charset="0"/>
              </a:rPr>
              <a:t>特征工程</a:t>
            </a:r>
            <a:endParaRPr lang="en-US" altLang="ko-KR" sz="24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9033" y="918353"/>
            <a:ext cx="10944224" cy="37151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zh-CN" altLang="en-US" sz="1800" b="0" dirty="0">
                <a:effectLst/>
                <a:latin typeface="Calibri" panose="020F0502020204030204" pitchFamily="34" charset="0"/>
              </a:rPr>
              <a:t>通过对以上维度的交叉统计，形成高阶特征群，提取出购物决策的关键信息</a:t>
            </a:r>
            <a:endParaRPr lang="en-US" altLang="ko-KR" sz="18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9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816543" y="1639852"/>
            <a:ext cx="39353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>
                <a:solidFill>
                  <a:srgbClr val="FFC20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用户画像</a:t>
            </a:r>
            <a:endParaRPr lang="en-US" altLang="zh-CN" sz="1400" b="1" dirty="0">
              <a:solidFill>
                <a:srgbClr val="FFC20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用户活跃度</a:t>
            </a:r>
            <a:endParaRPr lang="en-US" altLang="zh-CN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用户品类偏好</a:t>
            </a:r>
            <a:endParaRPr lang="en-US" altLang="zh-CN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用户店铺偏好</a:t>
            </a: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791522" y="2809362"/>
            <a:ext cx="39353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>
                <a:solidFill>
                  <a:srgbClr val="FFC20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商品画像</a:t>
            </a:r>
            <a:endParaRPr lang="en-US" sz="1050" dirty="0">
              <a:solidFill>
                <a:srgbClr val="FFC20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商品销量</a:t>
            </a:r>
            <a:endParaRPr lang="en-US" altLang="zh-CN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商品转化率</a:t>
            </a:r>
            <a:endParaRPr lang="en-US" altLang="zh-CN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商品热度</a:t>
            </a: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816543" y="3978872"/>
            <a:ext cx="393535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>
                <a:solidFill>
                  <a:srgbClr val="FFC20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行为明细</a:t>
            </a:r>
            <a:endParaRPr lang="en-US" altLang="zh-CN" sz="1400" b="1" dirty="0">
              <a:solidFill>
                <a:srgbClr val="FFC20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用户点击次数</a:t>
            </a:r>
            <a:endParaRPr lang="en-US" altLang="zh-CN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用户点击频率</a:t>
            </a: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791522" y="5148382"/>
            <a:ext cx="393535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>
                <a:solidFill>
                  <a:srgbClr val="FFC20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业务知识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商品上架时间</a:t>
            </a:r>
            <a:endParaRPr lang="en-US" altLang="zh-CN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促销节点</a:t>
            </a:r>
            <a:endParaRPr lang="en-US" altLang="zh-CN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复购产品</a:t>
            </a:r>
            <a:endParaRPr lang="en-US" altLang="zh-CN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….</a:t>
            </a:r>
          </a:p>
        </p:txBody>
      </p:sp>
      <p:sp>
        <p:nvSpPr>
          <p:cNvPr id="13" name="任意多边形 1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6200000">
            <a:off x="8824360" y="3163132"/>
            <a:ext cx="2743574" cy="46024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425C8F"/>
                </a:gs>
                <a:gs pos="100000">
                  <a:srgbClr val="061C5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任意多边形 1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1175778" y="2206040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425C8F"/>
                </a:gs>
                <a:gs pos="100000">
                  <a:srgbClr val="061C5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任意多边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1175779" y="3353706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425C8F"/>
                </a:gs>
                <a:gs pos="100000">
                  <a:srgbClr val="061C5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任意多边形 15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1175778" y="4501372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425C8F"/>
                </a:gs>
                <a:gs pos="100000">
                  <a:srgbClr val="061C5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任意多边形 1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1175779" y="5649037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425C8F"/>
                </a:gs>
                <a:gs pos="100000">
                  <a:srgbClr val="061C5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任意多边形 1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>
            <a:off x="4957681" y="5133203"/>
            <a:ext cx="2743574" cy="46024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425C8F"/>
                </a:gs>
                <a:gs pos="100000">
                  <a:srgbClr val="061C5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图表 2">
                <a:extLst>
                  <a:ext uri="{FF2B5EF4-FFF2-40B4-BE49-F238E27FC236}">
                    <a16:creationId xmlns:a16="http://schemas.microsoft.com/office/drawing/2014/main" id="{2167D279-B52C-8943-868C-0C23F24F9F2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5904298"/>
                  </p:ext>
                </p:extLst>
              </p:nvPr>
            </p:nvGraphicFramePr>
            <p:xfrm>
              <a:off x="6450670" y="1370195"/>
              <a:ext cx="3670300" cy="506270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图表 2">
                <a:extLst>
                  <a:ext uri="{FF2B5EF4-FFF2-40B4-BE49-F238E27FC236}">
                    <a16:creationId xmlns:a16="http://schemas.microsoft.com/office/drawing/2014/main" id="{2167D279-B52C-8943-868C-0C23F24F9F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0670" y="1370195"/>
                <a:ext cx="3670300" cy="50627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93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13944" y="3516582"/>
            <a:ext cx="2674647" cy="58695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320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模型     </a:t>
            </a:r>
            <a:r>
              <a:rPr lang="en-US" altLang="zh-CN" sz="320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Model</a:t>
            </a:r>
            <a:endParaRPr lang="en-US" altLang="ko-KR" sz="320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cxnSp>
        <p:nvCxnSpPr>
          <p:cNvPr id="6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gradFill>
              <a:gsLst>
                <a:gs pos="45000">
                  <a:srgbClr val="331433"/>
                </a:gs>
                <a:gs pos="0">
                  <a:schemeClr val="bg1"/>
                </a:gs>
                <a:gs pos="100000">
                  <a:srgbClr val="425C8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13944" y="2619717"/>
            <a:ext cx="774482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>
                <a:effectLst/>
                <a:latin typeface="Calibri" panose="020F0502020204030204" pitchFamily="34" charset="0"/>
              </a:rPr>
              <a:t>0</a:t>
            </a:r>
            <a:r>
              <a:rPr lang="en-US" altLang="zh-CN" dirty="0">
                <a:effectLst/>
                <a:latin typeface="Calibri" panose="020F0502020204030204" pitchFamily="34" charset="0"/>
              </a:rPr>
              <a:t>2</a:t>
            </a:r>
            <a:endParaRPr lang="en-US" altLang="ko-KR" dirty="0">
              <a:effectLst/>
              <a:latin typeface="Calibri" panose="020F050202020403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109469" y="2819772"/>
            <a:ext cx="2475673" cy="37151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en-US" altLang="ko-KR" sz="900" b="0" dirty="0">
                <a:effectLst/>
                <a:latin typeface="Calibri" panose="020F0502020204030204" pitchFamily="34" charset="0"/>
              </a:rPr>
              <a:t>Lorem Ipsum is simply dummy text of the printing and typesetting industry 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36732" y="430051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01-1. </a:t>
            </a:r>
            <a:r>
              <a:rPr lang="zh-CN" altLang="en-US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历史交互商品模型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36732" y="4619604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01-2</a:t>
            </a:r>
            <a:r>
              <a:rPr lang="zh-CN" altLang="en-US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  关联商品模型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57997" y="2600668"/>
            <a:ext cx="3768529" cy="771622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5C13B8-56EE-2E41-8B9A-0EC28BD610AD}"/>
              </a:ext>
            </a:extLst>
          </p:cNvPr>
          <p:cNvSpPr txBox="1"/>
          <p:nvPr/>
        </p:nvSpPr>
        <p:spPr>
          <a:xfrm>
            <a:off x="6096000" y="143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976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50102">
                <a:lumMod val="0"/>
              </a:srgbClr>
            </a:gs>
            <a:gs pos="0">
              <a:srgbClr val="331433"/>
            </a:gs>
            <a:gs pos="100000">
              <a:srgbClr val="061C5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07989" y="279953"/>
            <a:ext cx="7467600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zh-CN" altLang="en-US" sz="2400" dirty="0">
                <a:effectLst/>
                <a:latin typeface="Calibri" panose="020F0502020204030204" pitchFamily="34" charset="0"/>
              </a:rPr>
              <a:t>历史交互商品模型</a:t>
            </a:r>
            <a:endParaRPr lang="en-US" altLang="ko-KR" sz="24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07989" y="3046603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1300" b="0" dirty="0">
                <a:effectLst/>
                <a:latin typeface="Calibri" panose="020F0502020204030204" pitchFamily="34" charset="0"/>
              </a:rPr>
              <a:t>5</a:t>
            </a:r>
            <a:r>
              <a:rPr lang="zh-CN" altLang="en-US" sz="1300" b="0" dirty="0"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300" b="0" dirty="0">
                <a:effectLst/>
                <a:latin typeface="Calibri" panose="020F0502020204030204" pitchFamily="34" charset="0"/>
              </a:rPr>
              <a:t>Folds</a:t>
            </a:r>
            <a:r>
              <a:rPr lang="zh-CN" altLang="en-US" sz="1300" b="0" dirty="0"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300" b="0" dirty="0">
                <a:effectLst/>
                <a:latin typeface="Calibri" panose="020F0502020204030204" pitchFamily="34" charset="0"/>
              </a:rPr>
              <a:t>Cross</a:t>
            </a:r>
            <a:r>
              <a:rPr lang="zh-CN" altLang="en-US" sz="1300" b="0" dirty="0"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300" b="0" dirty="0">
                <a:effectLst/>
                <a:latin typeface="Calibri" panose="020F0502020204030204" pitchFamily="34" charset="0"/>
              </a:rPr>
              <a:t>Validation</a:t>
            </a:r>
            <a:endParaRPr lang="en-US" altLang="ko-KR" sz="13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C46AD20A-3B7E-4F43-9C4B-2A219F2E7797}"/>
              </a:ext>
            </a:extLst>
          </p:cNvPr>
          <p:cNvSpPr>
            <a:spLocks noEditPoints="1"/>
          </p:cNvSpPr>
          <p:nvPr/>
        </p:nvSpPr>
        <p:spPr bwMode="auto">
          <a:xfrm>
            <a:off x="8682831" y="1103447"/>
            <a:ext cx="957263" cy="1300163"/>
          </a:xfrm>
          <a:custGeom>
            <a:avLst/>
            <a:gdLst>
              <a:gd name="T0" fmla="*/ 54 w 108"/>
              <a:gd name="T1" fmla="*/ 0 h 145"/>
              <a:gd name="T2" fmla="*/ 0 w 108"/>
              <a:gd name="T3" fmla="*/ 54 h 145"/>
              <a:gd name="T4" fmla="*/ 54 w 108"/>
              <a:gd name="T5" fmla="*/ 145 h 145"/>
              <a:gd name="T6" fmla="*/ 108 w 108"/>
              <a:gd name="T7" fmla="*/ 54 h 145"/>
              <a:gd name="T8" fmla="*/ 54 w 108"/>
              <a:gd name="T9" fmla="*/ 0 h 145"/>
              <a:gd name="T10" fmla="*/ 54 w 108"/>
              <a:gd name="T11" fmla="*/ 97 h 145"/>
              <a:gd name="T12" fmla="*/ 9 w 108"/>
              <a:gd name="T13" fmla="*/ 53 h 145"/>
              <a:gd name="T14" fmla="*/ 54 w 108"/>
              <a:gd name="T15" fmla="*/ 8 h 145"/>
              <a:gd name="T16" fmla="*/ 99 w 108"/>
              <a:gd name="T17" fmla="*/ 53 h 145"/>
              <a:gd name="T18" fmla="*/ 54 w 108"/>
              <a:gd name="T19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8" h="145">
                <a:moveTo>
                  <a:pt x="54" y="0"/>
                </a:moveTo>
                <a:cubicBezTo>
                  <a:pt x="24" y="0"/>
                  <a:pt x="0" y="24"/>
                  <a:pt x="0" y="54"/>
                </a:cubicBezTo>
                <a:cubicBezTo>
                  <a:pt x="0" y="99"/>
                  <a:pt x="54" y="145"/>
                  <a:pt x="54" y="145"/>
                </a:cubicBezTo>
                <a:cubicBezTo>
                  <a:pt x="54" y="145"/>
                  <a:pt x="108" y="99"/>
                  <a:pt x="108" y="54"/>
                </a:cubicBezTo>
                <a:cubicBezTo>
                  <a:pt x="108" y="24"/>
                  <a:pt x="84" y="0"/>
                  <a:pt x="54" y="0"/>
                </a:cubicBezTo>
                <a:close/>
                <a:moveTo>
                  <a:pt x="54" y="97"/>
                </a:moveTo>
                <a:cubicBezTo>
                  <a:pt x="29" y="97"/>
                  <a:pt x="9" y="77"/>
                  <a:pt x="9" y="53"/>
                </a:cubicBezTo>
                <a:cubicBezTo>
                  <a:pt x="9" y="28"/>
                  <a:pt x="29" y="8"/>
                  <a:pt x="54" y="8"/>
                </a:cubicBezTo>
                <a:cubicBezTo>
                  <a:pt x="79" y="8"/>
                  <a:pt x="99" y="28"/>
                  <a:pt x="99" y="53"/>
                </a:cubicBezTo>
                <a:cubicBezTo>
                  <a:pt x="99" y="77"/>
                  <a:pt x="79" y="97"/>
                  <a:pt x="54" y="97"/>
                </a:cubicBez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Freeform 18">
            <a:extLst>
              <a:ext uri="{FF2B5EF4-FFF2-40B4-BE49-F238E27FC236}">
                <a16:creationId xmlns:a16="http://schemas.microsoft.com/office/drawing/2014/main" id="{C8D99755-65EA-104D-BF8C-259977773FB1}"/>
              </a:ext>
            </a:extLst>
          </p:cNvPr>
          <p:cNvSpPr>
            <a:spLocks noEditPoints="1"/>
          </p:cNvSpPr>
          <p:nvPr/>
        </p:nvSpPr>
        <p:spPr bwMode="auto">
          <a:xfrm>
            <a:off x="4527642" y="1107056"/>
            <a:ext cx="957263" cy="1300163"/>
          </a:xfrm>
          <a:custGeom>
            <a:avLst/>
            <a:gdLst>
              <a:gd name="T0" fmla="*/ 54 w 108"/>
              <a:gd name="T1" fmla="*/ 0 h 145"/>
              <a:gd name="T2" fmla="*/ 0 w 108"/>
              <a:gd name="T3" fmla="*/ 54 h 145"/>
              <a:gd name="T4" fmla="*/ 54 w 108"/>
              <a:gd name="T5" fmla="*/ 145 h 145"/>
              <a:gd name="T6" fmla="*/ 108 w 108"/>
              <a:gd name="T7" fmla="*/ 54 h 145"/>
              <a:gd name="T8" fmla="*/ 54 w 108"/>
              <a:gd name="T9" fmla="*/ 0 h 145"/>
              <a:gd name="T10" fmla="*/ 54 w 108"/>
              <a:gd name="T11" fmla="*/ 97 h 145"/>
              <a:gd name="T12" fmla="*/ 9 w 108"/>
              <a:gd name="T13" fmla="*/ 53 h 145"/>
              <a:gd name="T14" fmla="*/ 54 w 108"/>
              <a:gd name="T15" fmla="*/ 8 h 145"/>
              <a:gd name="T16" fmla="*/ 99 w 108"/>
              <a:gd name="T17" fmla="*/ 53 h 145"/>
              <a:gd name="T18" fmla="*/ 54 w 108"/>
              <a:gd name="T19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8" h="145">
                <a:moveTo>
                  <a:pt x="54" y="0"/>
                </a:moveTo>
                <a:cubicBezTo>
                  <a:pt x="24" y="0"/>
                  <a:pt x="0" y="24"/>
                  <a:pt x="0" y="54"/>
                </a:cubicBezTo>
                <a:cubicBezTo>
                  <a:pt x="0" y="99"/>
                  <a:pt x="54" y="145"/>
                  <a:pt x="54" y="145"/>
                </a:cubicBezTo>
                <a:cubicBezTo>
                  <a:pt x="54" y="145"/>
                  <a:pt x="108" y="99"/>
                  <a:pt x="108" y="54"/>
                </a:cubicBezTo>
                <a:cubicBezTo>
                  <a:pt x="108" y="24"/>
                  <a:pt x="84" y="0"/>
                  <a:pt x="54" y="0"/>
                </a:cubicBezTo>
                <a:close/>
                <a:moveTo>
                  <a:pt x="54" y="97"/>
                </a:moveTo>
                <a:cubicBezTo>
                  <a:pt x="29" y="97"/>
                  <a:pt x="9" y="77"/>
                  <a:pt x="9" y="53"/>
                </a:cubicBezTo>
                <a:cubicBezTo>
                  <a:pt x="9" y="28"/>
                  <a:pt x="29" y="8"/>
                  <a:pt x="54" y="8"/>
                </a:cubicBezTo>
                <a:cubicBezTo>
                  <a:pt x="79" y="8"/>
                  <a:pt x="99" y="28"/>
                  <a:pt x="99" y="53"/>
                </a:cubicBezTo>
                <a:cubicBezTo>
                  <a:pt x="99" y="77"/>
                  <a:pt x="79" y="97"/>
                  <a:pt x="54" y="97"/>
                </a:cubicBez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172BB1-BEE9-7543-8B42-25CA013F8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6322" y="2617071"/>
            <a:ext cx="1741441" cy="30480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D65E55-A76C-9040-80AD-23A69DA2D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024" y="2617071"/>
            <a:ext cx="6467476" cy="30480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5152F1C-3001-6948-81EE-47B32CF08593}"/>
              </a:ext>
            </a:extLst>
          </p:cNvPr>
          <p:cNvSpPr txBox="1"/>
          <p:nvPr/>
        </p:nvSpPr>
        <p:spPr>
          <a:xfrm>
            <a:off x="4558074" y="1278793"/>
            <a:ext cx="896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015D4DA-0512-5B4D-A1C1-1C6B515D738C}"/>
              </a:ext>
            </a:extLst>
          </p:cNvPr>
          <p:cNvSpPr txBox="1"/>
          <p:nvPr/>
        </p:nvSpPr>
        <p:spPr>
          <a:xfrm>
            <a:off x="8799824" y="1298375"/>
            <a:ext cx="723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84D85DA-795B-4942-A334-E71045B8D7B6}"/>
              </a:ext>
            </a:extLst>
          </p:cNvPr>
          <p:cNvSpPr txBox="1"/>
          <p:nvPr/>
        </p:nvSpPr>
        <p:spPr>
          <a:xfrm>
            <a:off x="3661735" y="3745742"/>
            <a:ext cx="4213854" cy="230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Recall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Sample: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buy_flag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==1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训练集样本：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137W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训练集用户数：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55W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测试集样本：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3.1W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测试集用户：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8944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特征数量：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425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D0DB15B-6730-B946-B3D7-FE2674FFA1E0}"/>
              </a:ext>
            </a:extLst>
          </p:cNvPr>
          <p:cNvGrpSpPr/>
          <p:nvPr/>
        </p:nvGrpSpPr>
        <p:grpSpPr>
          <a:xfrm>
            <a:off x="1724024" y="4641767"/>
            <a:ext cx="1402082" cy="1400704"/>
            <a:chOff x="1576357" y="4982430"/>
            <a:chExt cx="2381977" cy="1400704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67D480B-70C6-B849-B907-326B873C4661}"/>
                </a:ext>
              </a:extLst>
            </p:cNvPr>
            <p:cNvSpPr/>
            <p:nvPr/>
          </p:nvSpPr>
          <p:spPr>
            <a:xfrm>
              <a:off x="1576357" y="4982430"/>
              <a:ext cx="188943" cy="1400704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E7C5BA-970E-704C-8A04-550D9FA4376A}"/>
                </a:ext>
              </a:extLst>
            </p:cNvPr>
            <p:cNvSpPr/>
            <p:nvPr/>
          </p:nvSpPr>
          <p:spPr>
            <a:xfrm>
              <a:off x="2014964" y="5529751"/>
              <a:ext cx="188943" cy="853383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5D0A5BA-C43C-FB4B-AC27-D9107C2BE337}"/>
                </a:ext>
              </a:extLst>
            </p:cNvPr>
            <p:cNvSpPr/>
            <p:nvPr/>
          </p:nvSpPr>
          <p:spPr>
            <a:xfrm>
              <a:off x="2453571" y="5341747"/>
              <a:ext cx="188943" cy="1041387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16FFFCF-B40E-A246-AB2D-91A70BD19DC7}"/>
                </a:ext>
              </a:extLst>
            </p:cNvPr>
            <p:cNvSpPr/>
            <p:nvPr/>
          </p:nvSpPr>
          <p:spPr>
            <a:xfrm>
              <a:off x="2892178" y="5032832"/>
              <a:ext cx="188943" cy="1350302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439C0A9-5A53-974F-B469-02FE0BA1C61C}"/>
                </a:ext>
              </a:extLst>
            </p:cNvPr>
            <p:cNvSpPr/>
            <p:nvPr/>
          </p:nvSpPr>
          <p:spPr>
            <a:xfrm>
              <a:off x="3330785" y="5569155"/>
              <a:ext cx="188943" cy="813979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862324A-AA57-A34A-8741-46BCABDD75D1}"/>
                </a:ext>
              </a:extLst>
            </p:cNvPr>
            <p:cNvSpPr/>
            <p:nvPr/>
          </p:nvSpPr>
          <p:spPr>
            <a:xfrm>
              <a:off x="3769391" y="5213835"/>
              <a:ext cx="188943" cy="1169299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9B9B9901-EF4D-BA4E-890C-D4D6F9BF42C0}"/>
              </a:ext>
            </a:extLst>
          </p:cNvPr>
          <p:cNvGrpSpPr/>
          <p:nvPr/>
        </p:nvGrpSpPr>
        <p:grpSpPr>
          <a:xfrm>
            <a:off x="9329877" y="4113606"/>
            <a:ext cx="1409701" cy="1409701"/>
            <a:chOff x="6498772" y="3074931"/>
            <a:chExt cx="1409701" cy="1409701"/>
          </a:xfrm>
        </p:grpSpPr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ED59DD4F-9423-B549-BD68-529D692F108F}"/>
                </a:ext>
              </a:extLst>
            </p:cNvPr>
            <p:cNvSpPr/>
            <p:nvPr/>
          </p:nvSpPr>
          <p:spPr>
            <a:xfrm>
              <a:off x="6498772" y="3074931"/>
              <a:ext cx="1409701" cy="140970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Helvetica" panose="020B0604020202020204" pitchFamily="34" charset="0"/>
                  <a:ea typeface="Roboto" panose="02000000000000000000" pitchFamily="2" charset="0"/>
                  <a:cs typeface="Helvetica" panose="020B0604020202020204" pitchFamily="34" charset="0"/>
                </a:rPr>
                <a:t>68</a:t>
              </a:r>
              <a:r>
                <a:rPr lang="en-US" dirty="0">
                  <a:solidFill>
                    <a:schemeClr val="bg1"/>
                  </a:solidFill>
                  <a:latin typeface="Helvetica" panose="020B0604020202020204" pitchFamily="34" charset="0"/>
                  <a:ea typeface="Roboto" panose="02000000000000000000" pitchFamily="2" charset="0"/>
                  <a:cs typeface="Helvetica" panose="020B0604020202020204" pitchFamily="34" charset="0"/>
                </a:rPr>
                <a:t>%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latin typeface="Helvetica" panose="020B0604020202020204" pitchFamily="34" charset="0"/>
                  <a:ea typeface="Roboto" panose="02000000000000000000" pitchFamily="2" charset="0"/>
                  <a:cs typeface="Helvetica" panose="020B0604020202020204" pitchFamily="34" charset="0"/>
                </a:rPr>
                <a:t>Option 01</a:t>
              </a:r>
            </a:p>
          </p:txBody>
        </p:sp>
        <p:sp>
          <p:nvSpPr>
            <p:cNvPr id="21" name="Arc 16">
              <a:extLst>
                <a:ext uri="{FF2B5EF4-FFF2-40B4-BE49-F238E27FC236}">
                  <a16:creationId xmlns:a16="http://schemas.microsoft.com/office/drawing/2014/main" id="{D398E716-C0C0-714D-B834-967C989DE42D}"/>
                </a:ext>
              </a:extLst>
            </p:cNvPr>
            <p:cNvSpPr/>
            <p:nvPr/>
          </p:nvSpPr>
          <p:spPr>
            <a:xfrm>
              <a:off x="6498772" y="3074931"/>
              <a:ext cx="1409701" cy="1409701"/>
            </a:xfrm>
            <a:prstGeom prst="arc">
              <a:avLst>
                <a:gd name="adj1" fmla="val 16200000"/>
                <a:gd name="adj2" fmla="val 10611064"/>
              </a:avLst>
            </a:prstGeom>
            <a:noFill/>
            <a:ln w="38100">
              <a:solidFill>
                <a:srgbClr val="425C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FEAE00BE-0456-4346-92AF-CC1F0C4CCBC6}"/>
              </a:ext>
            </a:extLst>
          </p:cNvPr>
          <p:cNvSpPr/>
          <p:nvPr/>
        </p:nvSpPr>
        <p:spPr>
          <a:xfrm>
            <a:off x="9329877" y="5776965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Helvetica" panose="020B0604020202020204" pitchFamily="34" charset="0"/>
              </a:rPr>
              <a:t>历史交互用户</a:t>
            </a:r>
          </a:p>
        </p:txBody>
      </p:sp>
    </p:spTree>
    <p:extLst>
      <p:ext uri="{BB962C8B-B14F-4D97-AF65-F5344CB8AC3E}">
        <p14:creationId xmlns:p14="http://schemas.microsoft.com/office/powerpoint/2010/main" val="206114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07989" y="279953"/>
            <a:ext cx="7467600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zh-CN" altLang="en-US" sz="2400" dirty="0">
                <a:effectLst/>
                <a:latin typeface="Calibri" panose="020F0502020204030204" pitchFamily="34" charset="0"/>
              </a:rPr>
              <a:t>模型效果</a:t>
            </a:r>
            <a:endParaRPr lang="en-US" altLang="ko-KR" sz="24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84D85DA-795B-4942-A334-E71045B8D7B6}"/>
              </a:ext>
            </a:extLst>
          </p:cNvPr>
          <p:cNvSpPr txBox="1"/>
          <p:nvPr/>
        </p:nvSpPr>
        <p:spPr>
          <a:xfrm>
            <a:off x="1383262" y="1256240"/>
            <a:ext cx="4213854" cy="294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LightGBM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Recall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:81%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Top3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92.5%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99%</a:t>
            </a: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AUC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0.9493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MRR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score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8922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F23F89D-74E6-D44F-B36C-D8FDC2D3AF0E}"/>
              </a:ext>
            </a:extLst>
          </p:cNvPr>
          <p:cNvGrpSpPr/>
          <p:nvPr/>
        </p:nvGrpSpPr>
        <p:grpSpPr>
          <a:xfrm>
            <a:off x="6356938" y="1467721"/>
            <a:ext cx="5420652" cy="2097513"/>
            <a:chOff x="5370619" y="1575848"/>
            <a:chExt cx="7523633" cy="3445943"/>
          </a:xfrm>
        </p:grpSpPr>
        <p:graphicFrame>
          <p:nvGraphicFramePr>
            <p:cNvPr id="20" name="图表 19">
              <a:extLst>
                <a:ext uri="{FF2B5EF4-FFF2-40B4-BE49-F238E27FC236}">
                  <a16:creationId xmlns:a16="http://schemas.microsoft.com/office/drawing/2014/main" id="{6859C39D-00AF-A547-BFC2-C42E29CB0E5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90642236"/>
                </p:ext>
              </p:extLst>
            </p:nvPr>
          </p:nvGraphicFramePr>
          <p:xfrm>
            <a:off x="5662613" y="1575848"/>
            <a:ext cx="7231639" cy="344594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E08B730-CEBC-374B-8378-8FD4B524265C}"/>
                </a:ext>
              </a:extLst>
            </p:cNvPr>
            <p:cNvSpPr/>
            <p:nvPr/>
          </p:nvSpPr>
          <p:spPr>
            <a:xfrm>
              <a:off x="5370619" y="1670627"/>
              <a:ext cx="734132" cy="429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MyriadSetPro-Ultralight" panose="02000103050000020004" pitchFamily="2" charset="0"/>
                </a:rPr>
                <a:t>Top1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MyriadSetPro-Ultralight" panose="02000103050000020004" pitchFamily="2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CE40F22-385A-FC46-842C-D7A702FBA760}"/>
                </a:ext>
              </a:extLst>
            </p:cNvPr>
            <p:cNvSpPr/>
            <p:nvPr/>
          </p:nvSpPr>
          <p:spPr>
            <a:xfrm>
              <a:off x="5370619" y="2164218"/>
              <a:ext cx="734132" cy="429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MyriadSetPro-Ultralight" panose="02000103050000020004" pitchFamily="2" charset="0"/>
                </a:rPr>
                <a:t>Top2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MyriadSetPro-Ultralight" panose="02000103050000020004" pitchFamily="2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E4B2212-D796-C041-B97B-24F56D721B43}"/>
                </a:ext>
              </a:extLst>
            </p:cNvPr>
            <p:cNvSpPr/>
            <p:nvPr/>
          </p:nvSpPr>
          <p:spPr>
            <a:xfrm>
              <a:off x="5370619" y="2657808"/>
              <a:ext cx="734132" cy="429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MyriadSetPro-Ultralight" panose="02000103050000020004" pitchFamily="2" charset="0"/>
                </a:rPr>
                <a:t>Top3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MyriadSetPro-Ultralight" panose="02000103050000020004" pitchFamily="2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173C905-E8BE-1F44-9485-60A9E65F856F}"/>
                </a:ext>
              </a:extLst>
            </p:cNvPr>
            <p:cNvSpPr/>
            <p:nvPr/>
          </p:nvSpPr>
          <p:spPr>
            <a:xfrm>
              <a:off x="5370619" y="3151399"/>
              <a:ext cx="734132" cy="429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MyriadSetPro-Ultralight" panose="02000103050000020004" pitchFamily="2" charset="0"/>
                </a:rPr>
                <a:t>Top4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MyriadSetPro-Ultralight" panose="02000103050000020004" pitchFamily="2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65DEA21-928B-C146-B191-08B583C3AE86}"/>
                </a:ext>
              </a:extLst>
            </p:cNvPr>
            <p:cNvSpPr/>
            <p:nvPr/>
          </p:nvSpPr>
          <p:spPr>
            <a:xfrm>
              <a:off x="5370619" y="3644990"/>
              <a:ext cx="734132" cy="429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MyriadSetPro-Ultralight" panose="02000103050000020004" pitchFamily="2" charset="0"/>
                </a:rPr>
                <a:t>Top5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MyriadSetPro-Ultralight" panose="02000103050000020004" pitchFamily="2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2F0B09C-6ABB-4148-8576-36DE96AC79C1}"/>
                </a:ext>
              </a:extLst>
            </p:cNvPr>
            <p:cNvSpPr/>
            <p:nvPr/>
          </p:nvSpPr>
          <p:spPr>
            <a:xfrm>
              <a:off x="5370619" y="4138584"/>
              <a:ext cx="734132" cy="429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MyriadSetPro-Ultralight" panose="02000103050000020004" pitchFamily="2" charset="0"/>
                </a:rPr>
                <a:t>Top6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MyriadSetPro-Ultralight" panose="02000103050000020004" pitchFamily="2" charset="0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1ED9FEDC-4F1B-2640-8241-C18D5D8C2B67}"/>
              </a:ext>
            </a:extLst>
          </p:cNvPr>
          <p:cNvSpPr txBox="1"/>
          <p:nvPr/>
        </p:nvSpPr>
        <p:spPr>
          <a:xfrm>
            <a:off x="6087603" y="4535217"/>
            <a:ext cx="3337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线上排名 </a:t>
            </a:r>
            <a:r>
              <a:rPr lang="en-US" altLang="zh-CN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–</a:t>
            </a:r>
            <a:r>
              <a:rPr lang="zh-CN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5th</a:t>
            </a:r>
          </a:p>
        </p:txBody>
      </p:sp>
      <p:cxnSp>
        <p:nvCxnSpPr>
          <p:cNvPr id="34" name="直接连接符 23">
            <a:extLst>
              <a:ext uri="{FF2B5EF4-FFF2-40B4-BE49-F238E27FC236}">
                <a16:creationId xmlns:a16="http://schemas.microsoft.com/office/drawing/2014/main" id="{8A30AA1A-66F1-8749-8E65-B7A7E1F7C61F}"/>
              </a:ext>
            </a:extLst>
          </p:cNvPr>
          <p:cNvCxnSpPr/>
          <p:nvPr/>
        </p:nvCxnSpPr>
        <p:spPr>
          <a:xfrm flipV="1">
            <a:off x="5959501" y="4214078"/>
            <a:ext cx="0" cy="2071175"/>
          </a:xfrm>
          <a:prstGeom prst="line">
            <a:avLst/>
          </a:prstGeom>
          <a:ln w="12700">
            <a:gradFill>
              <a:gsLst>
                <a:gs pos="50000">
                  <a:srgbClr val="ECD4E9">
                    <a:alpha val="4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BAAED8A-AD67-124F-B074-2B019EDEB267}"/>
              </a:ext>
            </a:extLst>
          </p:cNvPr>
          <p:cNvGrpSpPr/>
          <p:nvPr/>
        </p:nvGrpSpPr>
        <p:grpSpPr>
          <a:xfrm>
            <a:off x="6146517" y="5086862"/>
            <a:ext cx="1487603" cy="307777"/>
            <a:chOff x="6134160" y="4632544"/>
            <a:chExt cx="1487603" cy="307777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810C658-2C27-7A45-A602-E780D7746E52}"/>
                </a:ext>
              </a:extLst>
            </p:cNvPr>
            <p:cNvSpPr/>
            <p:nvPr/>
          </p:nvSpPr>
          <p:spPr>
            <a:xfrm rot="5400000">
              <a:off x="6773912" y="4087259"/>
              <a:ext cx="208099" cy="1398347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1F1118C-C8BA-8F45-8260-AA2E6FFEDC82}"/>
                </a:ext>
              </a:extLst>
            </p:cNvPr>
            <p:cNvSpPr txBox="1"/>
            <p:nvPr/>
          </p:nvSpPr>
          <p:spPr>
            <a:xfrm>
              <a:off x="6134160" y="4632544"/>
              <a:ext cx="14876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i="1" dirty="0">
                  <a:solidFill>
                    <a:srgbClr val="241E35"/>
                  </a:solidFill>
                  <a:latin typeface="+mj-ea"/>
                  <a:ea typeface="+mj-ea"/>
                </a:rPr>
                <a:t>分数</a:t>
              </a:r>
              <a:endParaRPr lang="en-US" altLang="zh-CN" sz="1400" i="1" dirty="0">
                <a:solidFill>
                  <a:srgbClr val="241E35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1441BDAB-A3F4-DE49-B5ED-10D65839B773}"/>
              </a:ext>
            </a:extLst>
          </p:cNvPr>
          <p:cNvSpPr/>
          <p:nvPr/>
        </p:nvSpPr>
        <p:spPr>
          <a:xfrm>
            <a:off x="2891482" y="4490022"/>
            <a:ext cx="27056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0.6085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32C5BF8-C87E-4047-B8A7-4C2E7D02C7A3}"/>
              </a:ext>
            </a:extLst>
          </p:cNvPr>
          <p:cNvSpPr/>
          <p:nvPr/>
        </p:nvSpPr>
        <p:spPr>
          <a:xfrm>
            <a:off x="7130867" y="3721633"/>
            <a:ext cx="4083169" cy="381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样本召回率，随概率排序增长，呈长尾衰减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40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13943" y="3516582"/>
            <a:ext cx="3040407" cy="58695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320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关联商品模型</a:t>
            </a:r>
            <a:endParaRPr lang="en-US" altLang="ko-KR" sz="320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cxnSp>
        <p:nvCxnSpPr>
          <p:cNvPr id="6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gradFill>
              <a:gsLst>
                <a:gs pos="45000">
                  <a:srgbClr val="331433"/>
                </a:gs>
                <a:gs pos="0">
                  <a:schemeClr val="bg1"/>
                </a:gs>
                <a:gs pos="100000">
                  <a:srgbClr val="425C8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13944" y="2619717"/>
            <a:ext cx="774482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>
                <a:effectLst/>
                <a:latin typeface="Calibri" panose="020F0502020204030204" pitchFamily="34" charset="0"/>
              </a:rPr>
              <a:t>0</a:t>
            </a:r>
            <a:r>
              <a:rPr lang="en-US" altLang="zh-CN" dirty="0">
                <a:effectLst/>
                <a:latin typeface="Calibri" panose="020F0502020204030204" pitchFamily="34" charset="0"/>
              </a:rPr>
              <a:t>2</a:t>
            </a:r>
            <a:endParaRPr lang="en-US" altLang="ko-KR" dirty="0">
              <a:effectLst/>
              <a:latin typeface="Calibri" panose="020F050202020403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109469" y="2819772"/>
            <a:ext cx="2475673" cy="37151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en-US" altLang="ko-KR" sz="900" b="0" dirty="0">
                <a:effectLst/>
                <a:latin typeface="Calibri" panose="020F0502020204030204" pitchFamily="34" charset="0"/>
              </a:rPr>
              <a:t>Lorem Ipsum is simply dummy text of the printing and typesetting industry 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36732" y="430051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</a:t>
            </a:r>
            <a:r>
              <a:rPr lang="en-US" altLang="zh-CN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2</a:t>
            </a:r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-1. </a:t>
            </a:r>
            <a:r>
              <a:rPr lang="zh-CN" altLang="en-US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推荐系统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36732" y="4619604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</a:t>
            </a:r>
            <a:r>
              <a:rPr lang="en-US" altLang="zh-CN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2</a:t>
            </a:r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-2. </a:t>
            </a:r>
            <a:r>
              <a:rPr lang="zh-CN" altLang="en-US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商品相似度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36732" y="492916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</a:t>
            </a:r>
            <a:r>
              <a:rPr lang="en-US" altLang="zh-CN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2</a:t>
            </a:r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-3. </a:t>
            </a:r>
            <a:r>
              <a:rPr lang="zh-CN" altLang="en-US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模型效果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57997" y="2600668"/>
            <a:ext cx="3768529" cy="771622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5C13B8-56EE-2E41-8B9A-0EC28BD610AD}"/>
              </a:ext>
            </a:extLst>
          </p:cNvPr>
          <p:cNvSpPr txBox="1"/>
          <p:nvPr/>
        </p:nvSpPr>
        <p:spPr>
          <a:xfrm>
            <a:off x="6096000" y="143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72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50612"/>
            </a:gs>
            <a:gs pos="0">
              <a:srgbClr val="050102"/>
            </a:gs>
            <a:gs pos="0">
              <a:srgbClr val="331433"/>
            </a:gs>
            <a:gs pos="100000">
              <a:srgbClr val="061C5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25C13B8-56EE-2E41-8B9A-0EC28BD610AD}"/>
              </a:ext>
            </a:extLst>
          </p:cNvPr>
          <p:cNvSpPr txBox="1"/>
          <p:nvPr/>
        </p:nvSpPr>
        <p:spPr>
          <a:xfrm>
            <a:off x="6096000" y="143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1D2972AB-7349-354A-92FF-5409E3301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9" y="279953"/>
            <a:ext cx="7467600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zh-CN" altLang="en-US" sz="2400" dirty="0">
                <a:effectLst/>
                <a:latin typeface="Calibri" panose="020F0502020204030204" pitchFamily="34" charset="0"/>
              </a:rPr>
              <a:t>推荐系统</a:t>
            </a:r>
            <a:endParaRPr lang="en-US" altLang="ko-KR" sz="24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8" name="AutoShape 5" descr="image4.png">
            <a:extLst>
              <a:ext uri="{FF2B5EF4-FFF2-40B4-BE49-F238E27FC236}">
                <a16:creationId xmlns:a16="http://schemas.microsoft.com/office/drawing/2014/main" id="{D2CA09F2-567D-B044-A4AF-5962D8A5DE23}"/>
              </a:ext>
            </a:extLst>
          </p:cNvPr>
          <p:cNvSpPr/>
          <p:nvPr/>
        </p:nvSpPr>
        <p:spPr bwMode="auto">
          <a:xfrm>
            <a:off x="8427458" y="1801232"/>
            <a:ext cx="2300743" cy="48681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 sz="267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4801146-DBEA-874C-8994-A3E517E9F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092" y="2710234"/>
            <a:ext cx="1667474" cy="3050167"/>
          </a:xfrm>
          <a:prstGeom prst="rect">
            <a:avLst/>
          </a:prstGeom>
        </p:spPr>
      </p:pic>
      <p:sp>
        <p:nvSpPr>
          <p:cNvPr id="21" name="燕尾形箭头 20">
            <a:extLst>
              <a:ext uri="{FF2B5EF4-FFF2-40B4-BE49-F238E27FC236}">
                <a16:creationId xmlns:a16="http://schemas.microsoft.com/office/drawing/2014/main" id="{1A2B9E31-BB0D-FB44-9F1E-EFECEB1E924F}"/>
              </a:ext>
            </a:extLst>
          </p:cNvPr>
          <p:cNvSpPr/>
          <p:nvPr/>
        </p:nvSpPr>
        <p:spPr>
          <a:xfrm>
            <a:off x="4574538" y="3762967"/>
            <a:ext cx="3497397" cy="606148"/>
          </a:xfrm>
          <a:prstGeom prst="notchedRightArrow">
            <a:avLst/>
          </a:prstGeom>
          <a:solidFill>
            <a:schemeClr val="accent1">
              <a:alpha val="3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7D92553-D4C7-4D41-9A3C-FC77047E2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384" y="2788091"/>
            <a:ext cx="3149600" cy="23495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6754BFE1-E361-4044-880F-EB39736EAD9F}"/>
              </a:ext>
            </a:extLst>
          </p:cNvPr>
          <p:cNvSpPr txBox="1"/>
          <p:nvPr/>
        </p:nvSpPr>
        <p:spPr>
          <a:xfrm>
            <a:off x="5072733" y="3896764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</a:rPr>
              <a:t>超市货架 </a:t>
            </a:r>
            <a:r>
              <a:rPr kumimoji="1" lang="en-US" altLang="zh-CN" sz="1600" dirty="0">
                <a:solidFill>
                  <a:schemeClr val="bg1"/>
                </a:solidFill>
              </a:rPr>
              <a:t>→</a:t>
            </a:r>
            <a:r>
              <a:rPr kumimoji="1" lang="zh-CN" altLang="en-US" sz="1600" dirty="0">
                <a:solidFill>
                  <a:schemeClr val="bg1"/>
                </a:solidFill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</a:rPr>
              <a:t>APP</a:t>
            </a:r>
            <a:r>
              <a:rPr kumimoji="1" lang="zh-CN" altLang="en-US" sz="1600" dirty="0">
                <a:solidFill>
                  <a:schemeClr val="bg1"/>
                </a:solidFill>
              </a:rPr>
              <a:t>页面布局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D4DCF41-DC51-154F-B72A-CA26C3C7A0E9}"/>
              </a:ext>
            </a:extLst>
          </p:cNvPr>
          <p:cNvSpPr/>
          <p:nvPr/>
        </p:nvSpPr>
        <p:spPr>
          <a:xfrm>
            <a:off x="2775437" y="1208500"/>
            <a:ext cx="73045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 如何找到用户未来可能交互的商品？</a:t>
            </a:r>
            <a:endParaRPr kumimoji="1"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 挖掘商品</a:t>
            </a:r>
            <a:r>
              <a:rPr kumimoji="1"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关联关系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，根据用户历史交互商品，找到这些商品的</a:t>
            </a:r>
            <a:r>
              <a:rPr kumimoji="1"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关联品</a:t>
            </a:r>
            <a:endParaRPr kumimoji="1" lang="en-US" altLang="zh-CN" sz="1600" b="1" dirty="0">
              <a:solidFill>
                <a:schemeClr val="accent4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63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25C13B8-56EE-2E41-8B9A-0EC28BD610AD}"/>
              </a:ext>
            </a:extLst>
          </p:cNvPr>
          <p:cNvSpPr txBox="1"/>
          <p:nvPr/>
        </p:nvSpPr>
        <p:spPr>
          <a:xfrm>
            <a:off x="6096000" y="143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1D2972AB-7349-354A-92FF-5409E3301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9" y="279953"/>
            <a:ext cx="5362052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en-US" altLang="zh-CN" sz="2400" dirty="0">
                <a:effectLst/>
                <a:latin typeface="Calibri" panose="020F0502020204030204" pitchFamily="34" charset="0"/>
              </a:rPr>
              <a:t>Item-Item</a:t>
            </a:r>
            <a:r>
              <a:rPr lang="zh-CN" altLang="en-US" sz="2400" dirty="0">
                <a:effectLst/>
                <a:latin typeface="Calibri" panose="020F0502020204030204" pitchFamily="34" charset="0"/>
              </a:rPr>
              <a:t> </a:t>
            </a:r>
            <a:r>
              <a:rPr lang="en-US" altLang="zh-CN" sz="2400" dirty="0">
                <a:effectLst/>
                <a:latin typeface="Calibri" panose="020F0502020204030204" pitchFamily="34" charset="0"/>
              </a:rPr>
              <a:t>S</a:t>
            </a:r>
            <a:r>
              <a:rPr lang="vi-VN" altLang="zh-CN" sz="2400" dirty="0">
                <a:effectLst/>
                <a:latin typeface="Calibri" panose="020F0502020204030204" pitchFamily="34" charset="0"/>
              </a:rPr>
              <a:t>imilarity </a:t>
            </a:r>
            <a:r>
              <a:rPr lang="en-US" altLang="zh-CN" sz="2400" dirty="0">
                <a:effectLst/>
                <a:latin typeface="Calibri" panose="020F0502020204030204" pitchFamily="34" charset="0"/>
              </a:rPr>
              <a:t>Based</a:t>
            </a:r>
            <a:r>
              <a:rPr lang="zh-CN" altLang="en-US" sz="2400" dirty="0">
                <a:effectLst/>
                <a:latin typeface="Calibri" panose="020F0502020204030204" pitchFamily="34" charset="0"/>
              </a:rPr>
              <a:t> </a:t>
            </a:r>
            <a:r>
              <a:rPr lang="en-US" altLang="zh-CN" sz="2400" dirty="0">
                <a:effectLst/>
                <a:latin typeface="Calibri" panose="020F0502020204030204" pitchFamily="34" charset="0"/>
              </a:rPr>
              <a:t>on</a:t>
            </a:r>
            <a:r>
              <a:rPr lang="zh-CN" altLang="en-US" sz="2400" dirty="0">
                <a:effectLst/>
                <a:latin typeface="Calibri" panose="020F0502020204030204" pitchFamily="34" charset="0"/>
              </a:rPr>
              <a:t> </a:t>
            </a:r>
            <a:r>
              <a:rPr lang="en-US" altLang="zh-CN" sz="2400" dirty="0">
                <a:effectLst/>
                <a:latin typeface="Calibri" panose="020F0502020204030204" pitchFamily="34" charset="0"/>
              </a:rPr>
              <a:t>S</a:t>
            </a:r>
            <a:r>
              <a:rPr lang="en-US" altLang="ko-KR" sz="2400" dirty="0">
                <a:effectLst/>
                <a:latin typeface="Calibri" panose="020F0502020204030204" pitchFamily="34" charset="0"/>
              </a:rPr>
              <a:t>equence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8441B05B-716A-B04A-B60A-53DBD9E6C0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3088681"/>
              </p:ext>
            </p:extLst>
          </p:nvPr>
        </p:nvGraphicFramePr>
        <p:xfrm>
          <a:off x="-587340" y="984830"/>
          <a:ext cx="6210299" cy="3497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B0EDC70F-A28E-DC44-A944-329D928BBD4D}"/>
              </a:ext>
            </a:extLst>
          </p:cNvPr>
          <p:cNvSpPr txBox="1"/>
          <p:nvPr/>
        </p:nvSpPr>
        <p:spPr>
          <a:xfrm>
            <a:off x="1602421" y="5519267"/>
            <a:ext cx="2516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商品交互距离 </a:t>
            </a:r>
            <a:r>
              <a:rPr lang="en-US" altLang="zh-CN" sz="15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distance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93B50F-7787-6B40-BB1B-21CDA4814DDD}"/>
              </a:ext>
            </a:extLst>
          </p:cNvPr>
          <p:cNvSpPr txBox="1"/>
          <p:nvPr/>
        </p:nvSpPr>
        <p:spPr>
          <a:xfrm>
            <a:off x="1577611" y="5863557"/>
            <a:ext cx="2058734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同一用户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越近交互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的商品，两者关联性越高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92B79B3-D3D4-FA4F-BC1C-DB52C83DCCF6}"/>
                  </a:ext>
                </a:extLst>
              </p:cNvPr>
              <p:cNvSpPr txBox="1"/>
              <p:nvPr/>
            </p:nvSpPr>
            <p:spPr>
              <a:xfrm>
                <a:off x="7112027" y="5596932"/>
                <a:ext cx="152712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交互行为方向 </a:t>
                </a:r>
                <a14:m>
                  <m:oMath xmlns:m="http://schemas.openxmlformats.org/officeDocument/2006/math">
                    <m:r>
                      <a:rPr lang="zh-CN" alt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𝜽</m:t>
                    </m:r>
                  </m:oMath>
                </a14:m>
                <a:endPara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92B79B3-D3D4-FA4F-BC1C-DB52C83DC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27" y="5596932"/>
                <a:ext cx="1527123" cy="323165"/>
              </a:xfrm>
              <a:prstGeom prst="rect">
                <a:avLst/>
              </a:prstGeom>
              <a:blipFill>
                <a:blip r:embed="rId8"/>
                <a:stretch>
                  <a:fillRect l="-1653" t="-3846"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A2BE285A-6A62-1F44-BB4B-7AD089E4A390}"/>
              </a:ext>
            </a:extLst>
          </p:cNvPr>
          <p:cNvSpPr txBox="1"/>
          <p:nvPr/>
        </p:nvSpPr>
        <p:spPr>
          <a:xfrm>
            <a:off x="7087035" y="5974145"/>
            <a:ext cx="2058734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某商品交互之后的商品，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比交互之前的商品关联性高</a:t>
            </a:r>
          </a:p>
        </p:txBody>
      </p:sp>
      <p:sp>
        <p:nvSpPr>
          <p:cNvPr id="30" name="Rounded Rectangle 72">
            <a:extLst>
              <a:ext uri="{FF2B5EF4-FFF2-40B4-BE49-F238E27FC236}">
                <a16:creationId xmlns:a16="http://schemas.microsoft.com/office/drawing/2014/main" id="{0BBA9A90-B1D1-5945-B625-00A9FCEAB83B}"/>
              </a:ext>
            </a:extLst>
          </p:cNvPr>
          <p:cNvSpPr/>
          <p:nvPr/>
        </p:nvSpPr>
        <p:spPr>
          <a:xfrm>
            <a:off x="1602421" y="5540392"/>
            <a:ext cx="2359215" cy="330684"/>
          </a:xfrm>
          <a:prstGeom prst="roundRect">
            <a:avLst>
              <a:gd name="adj" fmla="val 2111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72">
            <a:extLst>
              <a:ext uri="{FF2B5EF4-FFF2-40B4-BE49-F238E27FC236}">
                <a16:creationId xmlns:a16="http://schemas.microsoft.com/office/drawing/2014/main" id="{7C9363B6-85F1-0E47-98BE-B78687A84F63}"/>
              </a:ext>
            </a:extLst>
          </p:cNvPr>
          <p:cNvSpPr/>
          <p:nvPr/>
        </p:nvSpPr>
        <p:spPr>
          <a:xfrm>
            <a:off x="7081588" y="5595198"/>
            <a:ext cx="2288216" cy="330684"/>
          </a:xfrm>
          <a:prstGeom prst="roundRect">
            <a:avLst>
              <a:gd name="adj" fmla="val 2111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6A2C7C-9A41-D74D-89C3-8B403D933D13}"/>
              </a:ext>
            </a:extLst>
          </p:cNvPr>
          <p:cNvSpPr txBox="1"/>
          <p:nvPr/>
        </p:nvSpPr>
        <p:spPr>
          <a:xfrm>
            <a:off x="3646875" y="9386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逆向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F371890E-B2AD-164B-A6CE-60034D7C0FE0}"/>
              </a:ext>
            </a:extLst>
          </p:cNvPr>
          <p:cNvCxnSpPr/>
          <p:nvPr/>
        </p:nvCxnSpPr>
        <p:spPr>
          <a:xfrm flipV="1">
            <a:off x="3609784" y="1027863"/>
            <a:ext cx="0" cy="158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FB1ECF7-56E4-1D4F-8155-36CAB7BC3602}"/>
              </a:ext>
            </a:extLst>
          </p:cNvPr>
          <p:cNvCxnSpPr>
            <a:cxnSpLocks/>
          </p:cNvCxnSpPr>
          <p:nvPr/>
        </p:nvCxnSpPr>
        <p:spPr>
          <a:xfrm>
            <a:off x="3609784" y="2776745"/>
            <a:ext cx="0" cy="176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AA065799-8CE9-0F47-AE12-7EAA1F6BBEC4}"/>
              </a:ext>
            </a:extLst>
          </p:cNvPr>
          <p:cNvSpPr txBox="1"/>
          <p:nvPr/>
        </p:nvSpPr>
        <p:spPr>
          <a:xfrm>
            <a:off x="3681687" y="43273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正向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DDDF282-487A-764C-99BD-5D08292A05E0}"/>
                  </a:ext>
                </a:extLst>
              </p:cNvPr>
              <p:cNvSpPr txBox="1"/>
              <p:nvPr/>
            </p:nvSpPr>
            <p:spPr>
              <a:xfrm>
                <a:off x="2782028" y="4577428"/>
                <a:ext cx="6293251" cy="855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1"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kumimoji="1"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∗ </m:t>
                          </m:r>
                          <m:r>
                            <a:rPr kumimoji="1"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∗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𝑢𝑠𝑒𝑟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𝑛𝑢𝑚</m:t>
                          </m:r>
                        </m:e>
                      </m:nary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DDDF282-487A-764C-99BD-5D08292A0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28" y="4577428"/>
                <a:ext cx="6293251" cy="855491"/>
              </a:xfrm>
              <a:prstGeom prst="rect">
                <a:avLst/>
              </a:prstGeom>
              <a:blipFill>
                <a:blip r:embed="rId9"/>
                <a:stretch>
                  <a:fillRect t="-116176" b="-17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40AD41E-CB73-134B-A752-AFC514A484AA}"/>
                  </a:ext>
                </a:extLst>
              </p:cNvPr>
              <p:cNvSpPr txBox="1"/>
              <p:nvPr/>
            </p:nvSpPr>
            <p:spPr>
              <a:xfrm>
                <a:off x="7112027" y="6548004"/>
                <a:ext cx="43048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=0.7</m:t>
                      </m:r>
                      <m:r>
                        <a:rPr kumimoji="1" lang="zh-CN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when</m:t>
                      </m:r>
                      <m:r>
                        <a:rPr kumimoji="1" lang="zh-CN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  <m:r>
                        <a:rPr kumimoji="1" lang="zh-CN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else</m:t>
                      </m:r>
                      <m:r>
                        <a:rPr kumimoji="1" lang="zh-CN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40AD41E-CB73-134B-A752-AFC514A48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27" y="6548004"/>
                <a:ext cx="4304833" cy="276999"/>
              </a:xfrm>
              <a:prstGeom prst="rect">
                <a:avLst/>
              </a:prstGeom>
              <a:blipFill>
                <a:blip r:embed="rId10"/>
                <a:stretch>
                  <a:fillRect l="-588" t="-9524" r="-294" b="-380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BCF90B5-2E4A-5647-A68D-D42BD35FFB4C}"/>
                  </a:ext>
                </a:extLst>
              </p:cNvPr>
              <p:cNvSpPr txBox="1"/>
              <p:nvPr/>
            </p:nvSpPr>
            <p:spPr>
              <a:xfrm>
                <a:off x="1602421" y="6418403"/>
                <a:ext cx="3191515" cy="328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𝑎𝑏𝑠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)−1</m:t>
                          </m:r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BCF90B5-2E4A-5647-A68D-D42BD35FF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421" y="6418403"/>
                <a:ext cx="3191515" cy="328616"/>
              </a:xfrm>
              <a:prstGeom prst="rect">
                <a:avLst/>
              </a:prstGeom>
              <a:blipFill>
                <a:blip r:embed="rId11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图示 41">
            <a:extLst>
              <a:ext uri="{FF2B5EF4-FFF2-40B4-BE49-F238E27FC236}">
                <a16:creationId xmlns:a16="http://schemas.microsoft.com/office/drawing/2014/main" id="{32A63AD8-E591-3B47-9B0B-3443EFEF9C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6499986"/>
              </p:ext>
            </p:extLst>
          </p:nvPr>
        </p:nvGraphicFramePr>
        <p:xfrm>
          <a:off x="5777192" y="1663138"/>
          <a:ext cx="4292599" cy="2291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43" name="组合 42">
            <a:extLst>
              <a:ext uri="{FF2B5EF4-FFF2-40B4-BE49-F238E27FC236}">
                <a16:creationId xmlns:a16="http://schemas.microsoft.com/office/drawing/2014/main" id="{779917D6-85AA-424C-AD82-C26E87F79C24}"/>
              </a:ext>
            </a:extLst>
          </p:cNvPr>
          <p:cNvGrpSpPr/>
          <p:nvPr/>
        </p:nvGrpSpPr>
        <p:grpSpPr>
          <a:xfrm>
            <a:off x="9443716" y="3612015"/>
            <a:ext cx="1252150" cy="381753"/>
            <a:chOff x="1836315" y="1909079"/>
            <a:chExt cx="1252150" cy="38175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1C0F262-E33E-4742-B9F4-51EDB6383C49}"/>
                </a:ext>
              </a:extLst>
            </p:cNvPr>
            <p:cNvSpPr/>
            <p:nvPr/>
          </p:nvSpPr>
          <p:spPr>
            <a:xfrm>
              <a:off x="1836315" y="1909079"/>
              <a:ext cx="1252150" cy="381753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3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6F41901-6065-9441-8D95-897DA0D2D601}"/>
                </a:ext>
              </a:extLst>
            </p:cNvPr>
            <p:cNvSpPr txBox="1"/>
            <p:nvPr/>
          </p:nvSpPr>
          <p:spPr>
            <a:xfrm>
              <a:off x="1836315" y="1909079"/>
              <a:ext cx="1252150" cy="3817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200" kern="1200" dirty="0"/>
                <a:t>雪碧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3E199FC-A29F-7E4B-81E9-BD059984AA19}"/>
              </a:ext>
            </a:extLst>
          </p:cNvPr>
          <p:cNvGrpSpPr/>
          <p:nvPr/>
        </p:nvGrpSpPr>
        <p:grpSpPr>
          <a:xfrm>
            <a:off x="9443716" y="3083880"/>
            <a:ext cx="1252150" cy="381753"/>
            <a:chOff x="1836315" y="1909079"/>
            <a:chExt cx="1252150" cy="381753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3F3788D-98CB-E64C-8AC7-EAC5BDC5EE2A}"/>
                </a:ext>
              </a:extLst>
            </p:cNvPr>
            <p:cNvSpPr/>
            <p:nvPr/>
          </p:nvSpPr>
          <p:spPr>
            <a:xfrm>
              <a:off x="1836315" y="1909079"/>
              <a:ext cx="1252150" cy="381753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3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47927F6-1234-8D40-832D-077F808B7E33}"/>
                </a:ext>
              </a:extLst>
            </p:cNvPr>
            <p:cNvSpPr txBox="1"/>
            <p:nvPr/>
          </p:nvSpPr>
          <p:spPr>
            <a:xfrm>
              <a:off x="1836315" y="1909079"/>
              <a:ext cx="1252150" cy="3817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200" kern="1200" dirty="0"/>
                <a:t>酸奶</a:t>
              </a:r>
            </a:p>
          </p:txBody>
        </p:sp>
      </p:grp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E7E124DF-79B8-1148-A677-0B4C271A162F}"/>
              </a:ext>
            </a:extLst>
          </p:cNvPr>
          <p:cNvCxnSpPr/>
          <p:nvPr/>
        </p:nvCxnSpPr>
        <p:spPr>
          <a:xfrm>
            <a:off x="8866266" y="3274756"/>
            <a:ext cx="577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C337938A-A4EE-B44B-B633-CEEB2C80C234}"/>
              </a:ext>
            </a:extLst>
          </p:cNvPr>
          <p:cNvCxnSpPr>
            <a:endCxn id="45" idx="1"/>
          </p:cNvCxnSpPr>
          <p:nvPr/>
        </p:nvCxnSpPr>
        <p:spPr>
          <a:xfrm>
            <a:off x="8866266" y="3802891"/>
            <a:ext cx="5774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B45E953-DF1D-3C42-89BD-FD8A1EE0922B}"/>
              </a:ext>
            </a:extLst>
          </p:cNvPr>
          <p:cNvGrpSpPr/>
          <p:nvPr/>
        </p:nvGrpSpPr>
        <p:grpSpPr>
          <a:xfrm>
            <a:off x="9443716" y="2146783"/>
            <a:ext cx="1252150" cy="381753"/>
            <a:chOff x="1836315" y="1909079"/>
            <a:chExt cx="1252150" cy="381753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F14877AA-A66D-BC49-959B-E08E1CB4102C}"/>
                </a:ext>
              </a:extLst>
            </p:cNvPr>
            <p:cNvSpPr/>
            <p:nvPr/>
          </p:nvSpPr>
          <p:spPr>
            <a:xfrm>
              <a:off x="1836315" y="1909079"/>
              <a:ext cx="1252150" cy="381753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3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251B38E-B9B1-B84E-94C8-CF2B0A0C104B}"/>
                </a:ext>
              </a:extLst>
            </p:cNvPr>
            <p:cNvSpPr txBox="1"/>
            <p:nvPr/>
          </p:nvSpPr>
          <p:spPr>
            <a:xfrm>
              <a:off x="1836315" y="1909079"/>
              <a:ext cx="1252150" cy="3817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200" kern="1200" dirty="0"/>
                <a:t>西瓜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1506602-8D7A-C04F-8F40-567CA104557C}"/>
              </a:ext>
            </a:extLst>
          </p:cNvPr>
          <p:cNvGrpSpPr/>
          <p:nvPr/>
        </p:nvGrpSpPr>
        <p:grpSpPr>
          <a:xfrm>
            <a:off x="9443716" y="2628937"/>
            <a:ext cx="1252150" cy="381753"/>
            <a:chOff x="1836315" y="954696"/>
            <a:chExt cx="1252150" cy="38175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3DCDF84-97AE-3B4E-BE7F-B96D967139A7}"/>
                </a:ext>
              </a:extLst>
            </p:cNvPr>
            <p:cNvSpPr/>
            <p:nvPr/>
          </p:nvSpPr>
          <p:spPr>
            <a:xfrm>
              <a:off x="1836315" y="954696"/>
              <a:ext cx="1252150" cy="381753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3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82B5380-E669-1843-AE27-A86CDA6B5ACA}"/>
                </a:ext>
              </a:extLst>
            </p:cNvPr>
            <p:cNvSpPr txBox="1"/>
            <p:nvPr/>
          </p:nvSpPr>
          <p:spPr>
            <a:xfrm>
              <a:off x="1836315" y="954696"/>
              <a:ext cx="1252150" cy="3817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200" kern="1200" dirty="0"/>
                <a:t>面包</a:t>
              </a:r>
            </a:p>
          </p:txBody>
        </p:sp>
      </p:grp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ED5A2366-7AEE-4D42-B2CB-C66B0B8A74C8}"/>
              </a:ext>
            </a:extLst>
          </p:cNvPr>
          <p:cNvCxnSpPr>
            <a:endCxn id="56" idx="1"/>
          </p:cNvCxnSpPr>
          <p:nvPr/>
        </p:nvCxnSpPr>
        <p:spPr>
          <a:xfrm>
            <a:off x="8866266" y="2808711"/>
            <a:ext cx="577450" cy="1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329E7130-2F0E-9145-8BB8-51E52B6C4187}"/>
              </a:ext>
            </a:extLst>
          </p:cNvPr>
          <p:cNvCxnSpPr>
            <a:endCxn id="53" idx="1"/>
          </p:cNvCxnSpPr>
          <p:nvPr/>
        </p:nvCxnSpPr>
        <p:spPr>
          <a:xfrm>
            <a:off x="8866266" y="2337659"/>
            <a:ext cx="5774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1D1CE77-29EA-E74B-9402-1F56B4A6CC69}"/>
              </a:ext>
            </a:extLst>
          </p:cNvPr>
          <p:cNvCxnSpPr/>
          <p:nvPr/>
        </p:nvCxnSpPr>
        <p:spPr>
          <a:xfrm>
            <a:off x="8866266" y="1816291"/>
            <a:ext cx="577450" cy="1003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FCA7BDD-6874-3045-8588-1B15EDF868B8}"/>
              </a:ext>
            </a:extLst>
          </p:cNvPr>
          <p:cNvGrpSpPr/>
          <p:nvPr/>
        </p:nvGrpSpPr>
        <p:grpSpPr>
          <a:xfrm>
            <a:off x="9443716" y="1663137"/>
            <a:ext cx="1252150" cy="381753"/>
            <a:chOff x="1836315" y="1909079"/>
            <a:chExt cx="1252150" cy="381753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FD9631C-5DC5-274D-9C41-C8A1ADFF27BD}"/>
                </a:ext>
              </a:extLst>
            </p:cNvPr>
            <p:cNvSpPr/>
            <p:nvPr/>
          </p:nvSpPr>
          <p:spPr>
            <a:xfrm>
              <a:off x="1836315" y="1909079"/>
              <a:ext cx="1252150" cy="381753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3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D4B4E49-5F3A-354E-94F8-107B7C743E1F}"/>
                </a:ext>
              </a:extLst>
            </p:cNvPr>
            <p:cNvSpPr txBox="1"/>
            <p:nvPr/>
          </p:nvSpPr>
          <p:spPr>
            <a:xfrm>
              <a:off x="1836315" y="1909079"/>
              <a:ext cx="1252150" cy="3817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200" dirty="0"/>
                <a:t>桃子</a:t>
              </a:r>
              <a:endParaRPr lang="zh-CN" altLang="en-US" sz="2200" kern="1200" dirty="0"/>
            </a:p>
          </p:txBody>
        </p:sp>
      </p:grp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736DC621-500B-7943-8470-7029B63FA402}"/>
              </a:ext>
            </a:extLst>
          </p:cNvPr>
          <p:cNvCxnSpPr/>
          <p:nvPr/>
        </p:nvCxnSpPr>
        <p:spPr>
          <a:xfrm>
            <a:off x="8866266" y="2808711"/>
            <a:ext cx="577450" cy="466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2445A933-F24B-F54A-9465-E0794064D110}"/>
              </a:ext>
            </a:extLst>
          </p:cNvPr>
          <p:cNvSpPr txBox="1"/>
          <p:nvPr/>
        </p:nvSpPr>
        <p:spPr>
          <a:xfrm>
            <a:off x="7423606" y="427734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历史交互商品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840D17A-A20E-8744-9A9F-22D6710105F6}"/>
              </a:ext>
            </a:extLst>
          </p:cNvPr>
          <p:cNvSpPr txBox="1"/>
          <p:nvPr/>
        </p:nvSpPr>
        <p:spPr>
          <a:xfrm>
            <a:off x="9525958" y="42773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关联商品</a:t>
            </a:r>
          </a:p>
        </p:txBody>
      </p:sp>
      <p:sp>
        <p:nvSpPr>
          <p:cNvPr id="67" name="直接连接符 1">
            <a:extLst>
              <a:ext uri="{FF2B5EF4-FFF2-40B4-BE49-F238E27FC236}">
                <a16:creationId xmlns:a16="http://schemas.microsoft.com/office/drawing/2014/main" id="{047044F3-F0B8-CA44-847B-32B5FE1E1B2C}"/>
              </a:ext>
            </a:extLst>
          </p:cNvPr>
          <p:cNvSpPr/>
          <p:nvPr/>
        </p:nvSpPr>
        <p:spPr>
          <a:xfrm>
            <a:off x="5770041" y="1358529"/>
            <a:ext cx="0" cy="2581130"/>
          </a:xfrm>
          <a:prstGeom prst="line">
            <a:avLst/>
          </a:prstGeom>
          <a:ln w="9525" cap="flat" cmpd="sng">
            <a:gradFill>
              <a:gsLst>
                <a:gs pos="0">
                  <a:srgbClr val="425C8F"/>
                </a:gs>
                <a:gs pos="100000">
                  <a:srgbClr val="061C52"/>
                </a:gs>
              </a:gsLst>
              <a:lin ang="5400000" scaled="1"/>
            </a:gradFill>
            <a:prstDash val="solid"/>
            <a:bevel/>
            <a:headEnd type="none" w="med" len="med"/>
            <a:tailEnd type="none" w="med" len="med"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FFF3862-B4DD-E541-859D-4D6B47563FB6}"/>
                  </a:ext>
                </a:extLst>
              </p:cNvPr>
              <p:cNvSpPr/>
              <p:nvPr/>
            </p:nvSpPr>
            <p:spPr>
              <a:xfrm>
                <a:off x="7423606" y="4696544"/>
                <a:ext cx="6096000" cy="78463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 algn="ctr" defTabSz="821529" hangingPunct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zh-CN" sz="16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Neue"/>
                            </a:rPr>
                          </m:ctrlPr>
                        </m:accPr>
                        <m:e>
                          <m:r>
                            <a:rPr lang="x-none" altLang="zh-CN" sz="16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Helvetica Neue"/>
                            </a:rPr>
                            <m:t>𝜃</m:t>
                          </m:r>
                        </m:e>
                      </m:acc>
                      <m:r>
                        <a:rPr lang="x-none" altLang="zh-CN" sz="1600" i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Helvetica Neue"/>
                        </a:rPr>
                        <m:t>=</m:t>
                      </m:r>
                      <m:r>
                        <a:rPr lang="x-none" altLang="zh-CN" sz="1600" i="1" ker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Helvetica Neue"/>
                        </a:rPr>
                        <m:t>𝑎𝑟𝑔</m:t>
                      </m:r>
                      <m:func>
                        <m:funcPr>
                          <m:ctrlPr>
                            <a:rPr lang="zh-CN" altLang="zh-CN" sz="1600" i="1" ker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Neue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16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 Neue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x-none" altLang="zh-CN" sz="1600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Helvetica Neue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x-none" altLang="zh-CN" sz="16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Helvetica Neue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16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 Neue"/>
                                </a:rPr>
                              </m:ctrlPr>
                            </m:naryPr>
                            <m:sub>
                              <m:r>
                                <a:rPr lang="x-none" altLang="zh-CN" sz="16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Helvetica Neue"/>
                                </a:rPr>
                                <m:t>𝑖</m:t>
                              </m:r>
                              <m:r>
                                <a:rPr lang="x-none" altLang="zh-CN" sz="16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Helvetica Neue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x-none" altLang="zh-CN" sz="16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Helvetica Neue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x-none" altLang="zh-CN" sz="16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Helvetica Neue"/>
                                </a:rPr>
                                <m:t>𝑠𝑐𝑜𝑟𝑒</m:t>
                              </m:r>
                              <m:r>
                                <a:rPr lang="x-none" altLang="zh-CN" sz="16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Helvetica Neue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sz="1600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Helvetica Neue"/>
                                    </a:rPr>
                                  </m:ctrlPr>
                                </m:sSubPr>
                                <m:e>
                                  <m:r>
                                    <a:rPr lang="x-none" altLang="zh-CN" sz="1600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Helvetica Neue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x-none" altLang="zh-CN" sz="1600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Helvetica Neue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x-none" altLang="zh-CN" sz="16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Helvetica Neue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1600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Helvetica Neue"/>
                                    </a:rPr>
                                  </m:ctrlPr>
                                </m:sSubPr>
                                <m:e>
                                  <m:r>
                                    <a:rPr lang="x-none" altLang="zh-CN" sz="1600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Helvetica Neue"/>
                                    </a:rPr>
                                    <m:t>𝑝𝑟𝑒𝑑</m:t>
                                  </m:r>
                                </m:e>
                                <m:sub>
                                  <m:r>
                                    <a:rPr lang="x-none" altLang="zh-CN" sz="1600" i="1" ker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Helvetica Neue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x-none" altLang="zh-CN" sz="1600" i="1" ker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Helvetica Neue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FFF3862-B4DD-E541-859D-4D6B47563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06" y="4696544"/>
                <a:ext cx="6096000" cy="784638"/>
              </a:xfrm>
              <a:prstGeom prst="rect">
                <a:avLst/>
              </a:prstGeom>
              <a:blipFill>
                <a:blip r:embed="rId17"/>
                <a:stretch>
                  <a:fillRect t="-95238" b="-149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大括号 5">
            <a:extLst>
              <a:ext uri="{FF2B5EF4-FFF2-40B4-BE49-F238E27FC236}">
                <a16:creationId xmlns:a16="http://schemas.microsoft.com/office/drawing/2014/main" id="{907AC9C3-685B-4E48-B11C-F02C86DAAA92}"/>
              </a:ext>
            </a:extLst>
          </p:cNvPr>
          <p:cNvSpPr/>
          <p:nvPr/>
        </p:nvSpPr>
        <p:spPr>
          <a:xfrm>
            <a:off x="3717323" y="2649094"/>
            <a:ext cx="219456" cy="9053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E31BFF-9092-9546-8426-96E2394E5429}"/>
              </a:ext>
            </a:extLst>
          </p:cNvPr>
          <p:cNvSpPr txBox="1"/>
          <p:nvPr/>
        </p:nvSpPr>
        <p:spPr>
          <a:xfrm>
            <a:off x="3923782" y="289921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Distance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=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+2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68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07989" y="279953"/>
            <a:ext cx="1773241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zh-CN" altLang="en-US" sz="2400" dirty="0">
                <a:effectLst/>
                <a:latin typeface="Calibri" panose="020F0502020204030204" pitchFamily="34" charset="0"/>
              </a:rPr>
              <a:t>冷启动模型</a:t>
            </a:r>
            <a:endParaRPr lang="en-US" altLang="ko-KR" sz="24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07989" y="3117260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1300" b="0" dirty="0">
                <a:effectLst/>
                <a:latin typeface="Calibri" panose="020F0502020204030204" pitchFamily="34" charset="0"/>
              </a:rPr>
              <a:t>5</a:t>
            </a:r>
            <a:r>
              <a:rPr lang="zh-CN" altLang="en-US" sz="1300" b="0" dirty="0">
                <a:effectLst/>
                <a:latin typeface="Calibri" panose="020F0502020204030204" pitchFamily="34" charset="0"/>
              </a:rPr>
              <a:t>折交叉验证</a:t>
            </a:r>
            <a:endParaRPr lang="en-US" altLang="ko-KR" sz="13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C46AD20A-3B7E-4F43-9C4B-2A219F2E7797}"/>
              </a:ext>
            </a:extLst>
          </p:cNvPr>
          <p:cNvSpPr>
            <a:spLocks noEditPoints="1"/>
          </p:cNvSpPr>
          <p:nvPr/>
        </p:nvSpPr>
        <p:spPr bwMode="auto">
          <a:xfrm>
            <a:off x="8682831" y="1103447"/>
            <a:ext cx="957263" cy="1300163"/>
          </a:xfrm>
          <a:custGeom>
            <a:avLst/>
            <a:gdLst>
              <a:gd name="T0" fmla="*/ 54 w 108"/>
              <a:gd name="T1" fmla="*/ 0 h 145"/>
              <a:gd name="T2" fmla="*/ 0 w 108"/>
              <a:gd name="T3" fmla="*/ 54 h 145"/>
              <a:gd name="T4" fmla="*/ 54 w 108"/>
              <a:gd name="T5" fmla="*/ 145 h 145"/>
              <a:gd name="T6" fmla="*/ 108 w 108"/>
              <a:gd name="T7" fmla="*/ 54 h 145"/>
              <a:gd name="T8" fmla="*/ 54 w 108"/>
              <a:gd name="T9" fmla="*/ 0 h 145"/>
              <a:gd name="T10" fmla="*/ 54 w 108"/>
              <a:gd name="T11" fmla="*/ 97 h 145"/>
              <a:gd name="T12" fmla="*/ 9 w 108"/>
              <a:gd name="T13" fmla="*/ 53 h 145"/>
              <a:gd name="T14" fmla="*/ 54 w 108"/>
              <a:gd name="T15" fmla="*/ 8 h 145"/>
              <a:gd name="T16" fmla="*/ 99 w 108"/>
              <a:gd name="T17" fmla="*/ 53 h 145"/>
              <a:gd name="T18" fmla="*/ 54 w 108"/>
              <a:gd name="T19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8" h="145">
                <a:moveTo>
                  <a:pt x="54" y="0"/>
                </a:moveTo>
                <a:cubicBezTo>
                  <a:pt x="24" y="0"/>
                  <a:pt x="0" y="24"/>
                  <a:pt x="0" y="54"/>
                </a:cubicBezTo>
                <a:cubicBezTo>
                  <a:pt x="0" y="99"/>
                  <a:pt x="54" y="145"/>
                  <a:pt x="54" y="145"/>
                </a:cubicBezTo>
                <a:cubicBezTo>
                  <a:pt x="54" y="145"/>
                  <a:pt x="108" y="99"/>
                  <a:pt x="108" y="54"/>
                </a:cubicBezTo>
                <a:cubicBezTo>
                  <a:pt x="108" y="24"/>
                  <a:pt x="84" y="0"/>
                  <a:pt x="54" y="0"/>
                </a:cubicBezTo>
                <a:close/>
                <a:moveTo>
                  <a:pt x="54" y="97"/>
                </a:moveTo>
                <a:cubicBezTo>
                  <a:pt x="29" y="97"/>
                  <a:pt x="9" y="77"/>
                  <a:pt x="9" y="53"/>
                </a:cubicBezTo>
                <a:cubicBezTo>
                  <a:pt x="9" y="28"/>
                  <a:pt x="29" y="8"/>
                  <a:pt x="54" y="8"/>
                </a:cubicBezTo>
                <a:cubicBezTo>
                  <a:pt x="79" y="8"/>
                  <a:pt x="99" y="28"/>
                  <a:pt x="99" y="53"/>
                </a:cubicBezTo>
                <a:cubicBezTo>
                  <a:pt x="99" y="77"/>
                  <a:pt x="79" y="97"/>
                  <a:pt x="54" y="97"/>
                </a:cubicBez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Freeform 18">
            <a:extLst>
              <a:ext uri="{FF2B5EF4-FFF2-40B4-BE49-F238E27FC236}">
                <a16:creationId xmlns:a16="http://schemas.microsoft.com/office/drawing/2014/main" id="{C8D99755-65EA-104D-BF8C-259977773FB1}"/>
              </a:ext>
            </a:extLst>
          </p:cNvPr>
          <p:cNvSpPr>
            <a:spLocks noEditPoints="1"/>
          </p:cNvSpPr>
          <p:nvPr/>
        </p:nvSpPr>
        <p:spPr bwMode="auto">
          <a:xfrm>
            <a:off x="4527642" y="1107056"/>
            <a:ext cx="957263" cy="1300163"/>
          </a:xfrm>
          <a:custGeom>
            <a:avLst/>
            <a:gdLst>
              <a:gd name="T0" fmla="*/ 54 w 108"/>
              <a:gd name="T1" fmla="*/ 0 h 145"/>
              <a:gd name="T2" fmla="*/ 0 w 108"/>
              <a:gd name="T3" fmla="*/ 54 h 145"/>
              <a:gd name="T4" fmla="*/ 54 w 108"/>
              <a:gd name="T5" fmla="*/ 145 h 145"/>
              <a:gd name="T6" fmla="*/ 108 w 108"/>
              <a:gd name="T7" fmla="*/ 54 h 145"/>
              <a:gd name="T8" fmla="*/ 54 w 108"/>
              <a:gd name="T9" fmla="*/ 0 h 145"/>
              <a:gd name="T10" fmla="*/ 54 w 108"/>
              <a:gd name="T11" fmla="*/ 97 h 145"/>
              <a:gd name="T12" fmla="*/ 9 w 108"/>
              <a:gd name="T13" fmla="*/ 53 h 145"/>
              <a:gd name="T14" fmla="*/ 54 w 108"/>
              <a:gd name="T15" fmla="*/ 8 h 145"/>
              <a:gd name="T16" fmla="*/ 99 w 108"/>
              <a:gd name="T17" fmla="*/ 53 h 145"/>
              <a:gd name="T18" fmla="*/ 54 w 108"/>
              <a:gd name="T19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8" h="145">
                <a:moveTo>
                  <a:pt x="54" y="0"/>
                </a:moveTo>
                <a:cubicBezTo>
                  <a:pt x="24" y="0"/>
                  <a:pt x="0" y="24"/>
                  <a:pt x="0" y="54"/>
                </a:cubicBezTo>
                <a:cubicBezTo>
                  <a:pt x="0" y="99"/>
                  <a:pt x="54" y="145"/>
                  <a:pt x="54" y="145"/>
                </a:cubicBezTo>
                <a:cubicBezTo>
                  <a:pt x="54" y="145"/>
                  <a:pt x="108" y="99"/>
                  <a:pt x="108" y="54"/>
                </a:cubicBezTo>
                <a:cubicBezTo>
                  <a:pt x="108" y="24"/>
                  <a:pt x="84" y="0"/>
                  <a:pt x="54" y="0"/>
                </a:cubicBezTo>
                <a:close/>
                <a:moveTo>
                  <a:pt x="54" y="97"/>
                </a:moveTo>
                <a:cubicBezTo>
                  <a:pt x="29" y="97"/>
                  <a:pt x="9" y="77"/>
                  <a:pt x="9" y="53"/>
                </a:cubicBezTo>
                <a:cubicBezTo>
                  <a:pt x="9" y="28"/>
                  <a:pt x="29" y="8"/>
                  <a:pt x="54" y="8"/>
                </a:cubicBezTo>
                <a:cubicBezTo>
                  <a:pt x="79" y="8"/>
                  <a:pt x="99" y="28"/>
                  <a:pt x="99" y="53"/>
                </a:cubicBezTo>
                <a:cubicBezTo>
                  <a:pt x="99" y="77"/>
                  <a:pt x="79" y="97"/>
                  <a:pt x="54" y="97"/>
                </a:cubicBez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172BB1-BEE9-7543-8B42-25CA013F8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6322" y="2617071"/>
            <a:ext cx="1741441" cy="30480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Test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D65E55-A76C-9040-80AD-23A69DA2D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024" y="2617071"/>
            <a:ext cx="6467476" cy="30480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Train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5152F1C-3001-6948-81EE-47B32CF08593}"/>
              </a:ext>
            </a:extLst>
          </p:cNvPr>
          <p:cNvSpPr txBox="1"/>
          <p:nvPr/>
        </p:nvSpPr>
        <p:spPr>
          <a:xfrm>
            <a:off x="4558074" y="1278793"/>
            <a:ext cx="896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015D4DA-0512-5B4D-A1C1-1C6B515D738C}"/>
              </a:ext>
            </a:extLst>
          </p:cNvPr>
          <p:cNvSpPr txBox="1"/>
          <p:nvPr/>
        </p:nvSpPr>
        <p:spPr>
          <a:xfrm>
            <a:off x="8799824" y="1298375"/>
            <a:ext cx="723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84D85DA-795B-4942-A334-E71045B8D7B6}"/>
              </a:ext>
            </a:extLst>
          </p:cNvPr>
          <p:cNvSpPr txBox="1"/>
          <p:nvPr/>
        </p:nvSpPr>
        <p:spPr>
          <a:xfrm>
            <a:off x="3877226" y="4061606"/>
            <a:ext cx="5526993" cy="202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Recall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based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Correlation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Score</a:t>
            </a: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训练集样本：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940W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训练集用户数：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18W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测试集样本：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47W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测试集用户：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8944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特征数量：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222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D0DB15B-6730-B946-B3D7-FE2674FFA1E0}"/>
              </a:ext>
            </a:extLst>
          </p:cNvPr>
          <p:cNvGrpSpPr/>
          <p:nvPr/>
        </p:nvGrpSpPr>
        <p:grpSpPr>
          <a:xfrm>
            <a:off x="2070014" y="4715067"/>
            <a:ext cx="1402082" cy="1400704"/>
            <a:chOff x="1576357" y="4982430"/>
            <a:chExt cx="2381977" cy="1400704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67D480B-70C6-B849-B907-326B873C4661}"/>
                </a:ext>
              </a:extLst>
            </p:cNvPr>
            <p:cNvSpPr/>
            <p:nvPr/>
          </p:nvSpPr>
          <p:spPr>
            <a:xfrm>
              <a:off x="1576357" y="4982430"/>
              <a:ext cx="188943" cy="1400704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E7C5BA-970E-704C-8A04-550D9FA4376A}"/>
                </a:ext>
              </a:extLst>
            </p:cNvPr>
            <p:cNvSpPr/>
            <p:nvPr/>
          </p:nvSpPr>
          <p:spPr>
            <a:xfrm>
              <a:off x="2014964" y="5529751"/>
              <a:ext cx="188943" cy="853383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5D0A5BA-C43C-FB4B-AC27-D9107C2BE337}"/>
                </a:ext>
              </a:extLst>
            </p:cNvPr>
            <p:cNvSpPr/>
            <p:nvPr/>
          </p:nvSpPr>
          <p:spPr>
            <a:xfrm>
              <a:off x="2453571" y="5341747"/>
              <a:ext cx="188943" cy="1041387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16FFFCF-B40E-A246-AB2D-91A70BD19DC7}"/>
                </a:ext>
              </a:extLst>
            </p:cNvPr>
            <p:cNvSpPr/>
            <p:nvPr/>
          </p:nvSpPr>
          <p:spPr>
            <a:xfrm>
              <a:off x="2892178" y="5032832"/>
              <a:ext cx="188943" cy="1350302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439C0A9-5A53-974F-B469-02FE0BA1C61C}"/>
                </a:ext>
              </a:extLst>
            </p:cNvPr>
            <p:cNvSpPr/>
            <p:nvPr/>
          </p:nvSpPr>
          <p:spPr>
            <a:xfrm>
              <a:off x="3330785" y="5569155"/>
              <a:ext cx="188943" cy="813979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862324A-AA57-A34A-8741-46BCABDD75D1}"/>
                </a:ext>
              </a:extLst>
            </p:cNvPr>
            <p:cNvSpPr/>
            <p:nvPr/>
          </p:nvSpPr>
          <p:spPr>
            <a:xfrm>
              <a:off x="3769391" y="5213835"/>
              <a:ext cx="188943" cy="1169299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8AE6065B-CAF8-CB46-9A0F-2BCD22F3910E}"/>
              </a:ext>
            </a:extLst>
          </p:cNvPr>
          <p:cNvGrpSpPr/>
          <p:nvPr/>
        </p:nvGrpSpPr>
        <p:grpSpPr>
          <a:xfrm>
            <a:off x="9404219" y="4195995"/>
            <a:ext cx="1409701" cy="1409701"/>
            <a:chOff x="8098971" y="3074930"/>
            <a:chExt cx="1409701" cy="1409701"/>
          </a:xfrm>
        </p:grpSpPr>
        <p:sp>
          <p:nvSpPr>
            <p:cNvPr id="28" name="Oval 24">
              <a:extLst>
                <a:ext uri="{FF2B5EF4-FFF2-40B4-BE49-F238E27FC236}">
                  <a16:creationId xmlns:a16="http://schemas.microsoft.com/office/drawing/2014/main" id="{BA0AE32E-0125-4A4B-A961-E1DE2DC82349}"/>
                </a:ext>
              </a:extLst>
            </p:cNvPr>
            <p:cNvSpPr/>
            <p:nvPr/>
          </p:nvSpPr>
          <p:spPr>
            <a:xfrm>
              <a:off x="8098971" y="3074930"/>
              <a:ext cx="1409701" cy="1409701"/>
            </a:xfrm>
            <a:prstGeom prst="ellipse">
              <a:avLst/>
            </a:prstGeom>
            <a:noFill/>
            <a:ln w="38100">
              <a:solidFill>
                <a:srgbClr val="425C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Helvetica" panose="020B0604020202020204" pitchFamily="34" charset="0"/>
                  <a:ea typeface="Roboto" panose="02000000000000000000" pitchFamily="2" charset="0"/>
                  <a:cs typeface="Helvetica" panose="020B0604020202020204" pitchFamily="34" charset="0"/>
                </a:rPr>
                <a:t>32</a:t>
              </a:r>
              <a:r>
                <a:rPr lang="en-US" dirty="0">
                  <a:solidFill>
                    <a:schemeClr val="bg1"/>
                  </a:solidFill>
                  <a:latin typeface="Helvetica" panose="020B0604020202020204" pitchFamily="34" charset="0"/>
                  <a:ea typeface="Roboto" panose="02000000000000000000" pitchFamily="2" charset="0"/>
                  <a:cs typeface="Helvetica" panose="020B0604020202020204" pitchFamily="34" charset="0"/>
                </a:rPr>
                <a:t>%</a:t>
              </a:r>
            </a:p>
            <a:p>
              <a:pPr algn="ctr"/>
              <a:r>
                <a:rPr lang="en-US" altLang="zh-CN" sz="900" dirty="0">
                  <a:solidFill>
                    <a:schemeClr val="bg1"/>
                  </a:solidFill>
                  <a:latin typeface="Helvetica" panose="020B0604020202020204" pitchFamily="34" charset="0"/>
                  <a:ea typeface="Roboto" panose="02000000000000000000" pitchFamily="2" charset="0"/>
                  <a:cs typeface="Helvetica" panose="020B0604020202020204" pitchFamily="34" charset="0"/>
                </a:rPr>
                <a:t>Option 02</a:t>
              </a:r>
            </a:p>
          </p:txBody>
        </p:sp>
        <p:sp>
          <p:nvSpPr>
            <p:cNvPr id="29" name="Arc 25">
              <a:extLst>
                <a:ext uri="{FF2B5EF4-FFF2-40B4-BE49-F238E27FC236}">
                  <a16:creationId xmlns:a16="http://schemas.microsoft.com/office/drawing/2014/main" id="{55019D73-56A8-7C43-8EC7-B4E5B66087CC}"/>
                </a:ext>
              </a:extLst>
            </p:cNvPr>
            <p:cNvSpPr/>
            <p:nvPr/>
          </p:nvSpPr>
          <p:spPr>
            <a:xfrm>
              <a:off x="8098971" y="3074930"/>
              <a:ext cx="1409701" cy="1409701"/>
            </a:xfrm>
            <a:prstGeom prst="arc">
              <a:avLst>
                <a:gd name="adj1" fmla="val 16200000"/>
                <a:gd name="adj2" fmla="val 20328153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F7908D18-C8CE-5648-A01C-9B62E12FB558}"/>
              </a:ext>
            </a:extLst>
          </p:cNvPr>
          <p:cNvSpPr/>
          <p:nvPr/>
        </p:nvSpPr>
        <p:spPr>
          <a:xfrm>
            <a:off x="9503775" y="5785290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Helvetica" panose="020B0604020202020204" pitchFamily="34" charset="0"/>
              </a:rPr>
              <a:t>冷启动用户</a:t>
            </a:r>
          </a:p>
        </p:txBody>
      </p:sp>
    </p:spTree>
    <p:extLst>
      <p:ext uri="{BB962C8B-B14F-4D97-AF65-F5344CB8AC3E}">
        <p14:creationId xmlns:p14="http://schemas.microsoft.com/office/powerpoint/2010/main" val="112849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07989" y="279953"/>
            <a:ext cx="7467600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zh-CN" altLang="en-US" sz="2400" dirty="0">
                <a:effectLst/>
                <a:latin typeface="Calibri" panose="020F0502020204030204" pitchFamily="34" charset="0"/>
              </a:rPr>
              <a:t>模型效果</a:t>
            </a:r>
            <a:endParaRPr lang="en-US" altLang="ko-KR" sz="2400" dirty="0">
              <a:effectLst/>
              <a:latin typeface="Calibri" panose="020F050202020403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F23F89D-74E6-D44F-B36C-D8FDC2D3AF0E}"/>
              </a:ext>
            </a:extLst>
          </p:cNvPr>
          <p:cNvGrpSpPr/>
          <p:nvPr/>
        </p:nvGrpSpPr>
        <p:grpSpPr>
          <a:xfrm>
            <a:off x="6356938" y="1467721"/>
            <a:ext cx="5420652" cy="2097513"/>
            <a:chOff x="5370619" y="1575848"/>
            <a:chExt cx="7523633" cy="3445943"/>
          </a:xfrm>
        </p:grpSpPr>
        <p:graphicFrame>
          <p:nvGraphicFramePr>
            <p:cNvPr id="20" name="图表 19">
              <a:extLst>
                <a:ext uri="{FF2B5EF4-FFF2-40B4-BE49-F238E27FC236}">
                  <a16:creationId xmlns:a16="http://schemas.microsoft.com/office/drawing/2014/main" id="{6859C39D-00AF-A547-BFC2-C42E29CB0E55}"/>
                </a:ext>
              </a:extLst>
            </p:cNvPr>
            <p:cNvGraphicFramePr/>
            <p:nvPr/>
          </p:nvGraphicFramePr>
          <p:xfrm>
            <a:off x="5662613" y="1575848"/>
            <a:ext cx="7231639" cy="344594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E08B730-CEBC-374B-8378-8FD4B524265C}"/>
                </a:ext>
              </a:extLst>
            </p:cNvPr>
            <p:cNvSpPr/>
            <p:nvPr/>
          </p:nvSpPr>
          <p:spPr>
            <a:xfrm>
              <a:off x="5370619" y="1670627"/>
              <a:ext cx="734132" cy="429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MyriadSetPro-Ultralight" panose="02000103050000020004" pitchFamily="2" charset="0"/>
                </a:rPr>
                <a:t>Top1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MyriadSetPro-Ultralight" panose="02000103050000020004" pitchFamily="2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CE40F22-385A-FC46-842C-D7A702FBA760}"/>
                </a:ext>
              </a:extLst>
            </p:cNvPr>
            <p:cNvSpPr/>
            <p:nvPr/>
          </p:nvSpPr>
          <p:spPr>
            <a:xfrm>
              <a:off x="5370619" y="2164218"/>
              <a:ext cx="734132" cy="429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MyriadSetPro-Ultralight" panose="02000103050000020004" pitchFamily="2" charset="0"/>
                </a:rPr>
                <a:t>Top2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MyriadSetPro-Ultralight" panose="02000103050000020004" pitchFamily="2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E4B2212-D796-C041-B97B-24F56D721B43}"/>
                </a:ext>
              </a:extLst>
            </p:cNvPr>
            <p:cNvSpPr/>
            <p:nvPr/>
          </p:nvSpPr>
          <p:spPr>
            <a:xfrm>
              <a:off x="5370619" y="2657808"/>
              <a:ext cx="734132" cy="429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MyriadSetPro-Ultralight" panose="02000103050000020004" pitchFamily="2" charset="0"/>
                </a:rPr>
                <a:t>Top3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MyriadSetPro-Ultralight" panose="02000103050000020004" pitchFamily="2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173C905-E8BE-1F44-9485-60A9E65F856F}"/>
                </a:ext>
              </a:extLst>
            </p:cNvPr>
            <p:cNvSpPr/>
            <p:nvPr/>
          </p:nvSpPr>
          <p:spPr>
            <a:xfrm>
              <a:off x="5370619" y="3151399"/>
              <a:ext cx="734132" cy="429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MyriadSetPro-Ultralight" panose="02000103050000020004" pitchFamily="2" charset="0"/>
                </a:rPr>
                <a:t>Top4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MyriadSetPro-Ultralight" panose="02000103050000020004" pitchFamily="2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65DEA21-928B-C146-B191-08B583C3AE86}"/>
                </a:ext>
              </a:extLst>
            </p:cNvPr>
            <p:cNvSpPr/>
            <p:nvPr/>
          </p:nvSpPr>
          <p:spPr>
            <a:xfrm>
              <a:off x="5370619" y="3644990"/>
              <a:ext cx="734132" cy="429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MyriadSetPro-Ultralight" panose="02000103050000020004" pitchFamily="2" charset="0"/>
                </a:rPr>
                <a:t>Top5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MyriadSetPro-Ultralight" panose="02000103050000020004" pitchFamily="2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2F0B09C-6ABB-4148-8576-36DE96AC79C1}"/>
                </a:ext>
              </a:extLst>
            </p:cNvPr>
            <p:cNvSpPr/>
            <p:nvPr/>
          </p:nvSpPr>
          <p:spPr>
            <a:xfrm>
              <a:off x="5370619" y="4138584"/>
              <a:ext cx="734132" cy="429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MyriadSetPro-Ultralight" panose="02000103050000020004" pitchFamily="2" charset="0"/>
                </a:rPr>
                <a:t>Top6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MyriadSetPro-Ultralight" panose="02000103050000020004" pitchFamily="2" charset="0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1ED9FEDC-4F1B-2640-8241-C18D5D8C2B67}"/>
              </a:ext>
            </a:extLst>
          </p:cNvPr>
          <p:cNvSpPr txBox="1"/>
          <p:nvPr/>
        </p:nvSpPr>
        <p:spPr>
          <a:xfrm>
            <a:off x="6099960" y="4571305"/>
            <a:ext cx="3921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线上排名 </a:t>
            </a:r>
            <a:r>
              <a:rPr lang="en-US" altLang="zh-CN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5st</a:t>
            </a:r>
            <a:r>
              <a:rPr lang="zh-CN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 </a:t>
            </a:r>
            <a:r>
              <a:rPr lang="en-US" altLang="zh-CN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→</a:t>
            </a:r>
            <a:r>
              <a:rPr lang="zh-CN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 </a:t>
            </a:r>
            <a:r>
              <a:rPr lang="en-US" altLang="zh-CN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1st</a:t>
            </a:r>
            <a:r>
              <a:rPr lang="zh-CN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 </a:t>
            </a:r>
            <a:endParaRPr lang="en-US" altLang="zh-CN" sz="3200" dirty="0">
              <a:solidFill>
                <a:schemeClr val="accent4">
                  <a:lumMod val="60000"/>
                  <a:lumOff val="40000"/>
                </a:schemeClr>
              </a:solidFill>
              <a:latin typeface="+mj-ea"/>
            </a:endParaRPr>
          </a:p>
        </p:txBody>
      </p:sp>
      <p:cxnSp>
        <p:nvCxnSpPr>
          <p:cNvPr id="34" name="直接连接符 23">
            <a:extLst>
              <a:ext uri="{FF2B5EF4-FFF2-40B4-BE49-F238E27FC236}">
                <a16:creationId xmlns:a16="http://schemas.microsoft.com/office/drawing/2014/main" id="{8A30AA1A-66F1-8749-8E65-B7A7E1F7C61F}"/>
              </a:ext>
            </a:extLst>
          </p:cNvPr>
          <p:cNvCxnSpPr/>
          <p:nvPr/>
        </p:nvCxnSpPr>
        <p:spPr>
          <a:xfrm flipV="1">
            <a:off x="5971858" y="4250166"/>
            <a:ext cx="0" cy="2071175"/>
          </a:xfrm>
          <a:prstGeom prst="line">
            <a:avLst/>
          </a:prstGeom>
          <a:ln w="12700">
            <a:gradFill>
              <a:gsLst>
                <a:gs pos="50000">
                  <a:srgbClr val="ECD4E9">
                    <a:alpha val="4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BAAED8A-AD67-124F-B074-2B019EDEB267}"/>
              </a:ext>
            </a:extLst>
          </p:cNvPr>
          <p:cNvGrpSpPr/>
          <p:nvPr/>
        </p:nvGrpSpPr>
        <p:grpSpPr>
          <a:xfrm>
            <a:off x="6158874" y="5122950"/>
            <a:ext cx="1487603" cy="307777"/>
            <a:chOff x="6134160" y="4632544"/>
            <a:chExt cx="1487603" cy="307777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810C658-2C27-7A45-A602-E780D7746E52}"/>
                </a:ext>
              </a:extLst>
            </p:cNvPr>
            <p:cNvSpPr/>
            <p:nvPr/>
          </p:nvSpPr>
          <p:spPr>
            <a:xfrm rot="5400000">
              <a:off x="6773912" y="4087259"/>
              <a:ext cx="208099" cy="1398347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1F1118C-C8BA-8F45-8260-AA2E6FFEDC82}"/>
                </a:ext>
              </a:extLst>
            </p:cNvPr>
            <p:cNvSpPr txBox="1"/>
            <p:nvPr/>
          </p:nvSpPr>
          <p:spPr>
            <a:xfrm>
              <a:off x="6134160" y="4632544"/>
              <a:ext cx="14876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i="1" dirty="0">
                  <a:solidFill>
                    <a:srgbClr val="241E35"/>
                  </a:solidFill>
                  <a:latin typeface="+mj-ea"/>
                  <a:ea typeface="+mj-ea"/>
                </a:rPr>
                <a:t>分数</a:t>
              </a:r>
              <a:endParaRPr lang="en-US" altLang="zh-CN" sz="1400" i="1" dirty="0">
                <a:solidFill>
                  <a:srgbClr val="241E35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1441BDAB-A3F4-DE49-B5ED-10D65839B773}"/>
              </a:ext>
            </a:extLst>
          </p:cNvPr>
          <p:cNvSpPr/>
          <p:nvPr/>
        </p:nvSpPr>
        <p:spPr>
          <a:xfrm>
            <a:off x="701581" y="4664957"/>
            <a:ext cx="5176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  <a:latin typeface="+mj-ea"/>
              </a:rPr>
              <a:t>0.6085</a:t>
            </a:r>
            <a:r>
              <a:rPr lang="zh-CN" altLang="en-US" sz="5400" dirty="0">
                <a:solidFill>
                  <a:schemeClr val="bg1">
                    <a:lumMod val="95000"/>
                  </a:schemeClr>
                </a:solidFill>
                <a:latin typeface="+mj-ea"/>
              </a:rPr>
              <a:t>      </a:t>
            </a:r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  <a:latin typeface="+mj-ea"/>
              </a:rPr>
              <a:t>0.6187</a:t>
            </a:r>
            <a:endParaRPr lang="zh-CN" altLang="en-US" sz="5400" dirty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2" name="右箭头 1">
            <a:extLst>
              <a:ext uri="{FF2B5EF4-FFF2-40B4-BE49-F238E27FC236}">
                <a16:creationId xmlns:a16="http://schemas.microsoft.com/office/drawing/2014/main" id="{1682A716-B039-FB47-B3AE-9D7CA6CF1E44}"/>
              </a:ext>
            </a:extLst>
          </p:cNvPr>
          <p:cNvSpPr/>
          <p:nvPr/>
        </p:nvSpPr>
        <p:spPr>
          <a:xfrm>
            <a:off x="2869835" y="4992633"/>
            <a:ext cx="840259" cy="284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A6900A0-2546-1546-BD3C-DA79244B16EF}"/>
              </a:ext>
            </a:extLst>
          </p:cNvPr>
          <p:cNvSpPr txBox="1"/>
          <p:nvPr/>
        </p:nvSpPr>
        <p:spPr>
          <a:xfrm>
            <a:off x="1352674" y="1346122"/>
            <a:ext cx="4213854" cy="2621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LightGBM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Recall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3.1:%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Top3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6.3%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Top30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item: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AUC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0.9736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MRR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score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0554</a:t>
            </a:r>
          </a:p>
        </p:txBody>
      </p:sp>
    </p:spTree>
    <p:extLst>
      <p:ext uri="{BB962C8B-B14F-4D97-AF65-F5344CB8AC3E}">
        <p14:creationId xmlns:p14="http://schemas.microsoft.com/office/powerpoint/2010/main" val="296379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13943" y="3516582"/>
            <a:ext cx="4320567" cy="58695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/>
            <a:r>
              <a:rPr lang="zh-CN" altLang="en-US" sz="320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优化 </a:t>
            </a:r>
            <a:r>
              <a:rPr lang="vi-VN" altLang="zh-CN" sz="320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optimization</a:t>
            </a:r>
            <a:r>
              <a:rPr lang="en-US" altLang="ko-KR" sz="320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 </a:t>
            </a:r>
          </a:p>
        </p:txBody>
      </p:sp>
      <p:cxnSp>
        <p:nvCxnSpPr>
          <p:cNvPr id="6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gradFill>
              <a:gsLst>
                <a:gs pos="45000">
                  <a:srgbClr val="331433"/>
                </a:gs>
                <a:gs pos="0">
                  <a:schemeClr val="bg1"/>
                </a:gs>
                <a:gs pos="100000">
                  <a:srgbClr val="425C8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13944" y="2619717"/>
            <a:ext cx="774482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>
                <a:effectLst/>
                <a:latin typeface="Calibri" panose="020F0502020204030204" pitchFamily="34" charset="0"/>
              </a:rPr>
              <a:t>0</a:t>
            </a:r>
            <a:r>
              <a:rPr lang="en-US" altLang="zh-CN" dirty="0">
                <a:effectLst/>
                <a:latin typeface="Calibri" panose="020F0502020204030204" pitchFamily="34" charset="0"/>
              </a:rPr>
              <a:t>3</a:t>
            </a:r>
            <a:endParaRPr lang="en-US" altLang="ko-KR" dirty="0">
              <a:effectLst/>
              <a:latin typeface="Calibri" panose="020F050202020403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109469" y="2819772"/>
            <a:ext cx="2475673" cy="37151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en-US" altLang="ko-KR" sz="900" b="0" dirty="0">
                <a:effectLst/>
                <a:latin typeface="Calibri" panose="020F0502020204030204" pitchFamily="34" charset="0"/>
              </a:rPr>
              <a:t>Lorem Ipsum is simply dummy text of the printing and typesetting industry 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36732" y="430051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</a:t>
            </a:r>
            <a:r>
              <a:rPr lang="en-US" altLang="zh-CN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3</a:t>
            </a:r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-1. </a:t>
            </a:r>
            <a:r>
              <a:rPr lang="zh-CN" altLang="en-US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排序优化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36732" y="4619604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</a:t>
            </a:r>
            <a:r>
              <a:rPr lang="en-US" altLang="zh-CN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3</a:t>
            </a:r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-2. </a:t>
            </a:r>
            <a:r>
              <a:rPr lang="zh-CN" altLang="en-US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模型融合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57997" y="2600668"/>
            <a:ext cx="3768529" cy="771622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5C13B8-56EE-2E41-8B9A-0EC28BD610AD}"/>
              </a:ext>
            </a:extLst>
          </p:cNvPr>
          <p:cNvSpPr txBox="1"/>
          <p:nvPr/>
        </p:nvSpPr>
        <p:spPr>
          <a:xfrm>
            <a:off x="6096000" y="143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37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07989" y="279953"/>
            <a:ext cx="1470238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2400" dirty="0">
                <a:effectLst/>
                <a:latin typeface="Calibri" panose="020F0502020204030204" pitchFamily="34" charset="0"/>
              </a:rPr>
              <a:t>团队介绍</a:t>
            </a:r>
            <a:endParaRPr lang="en-US" altLang="ko-KR" sz="24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5" name="椭圆 2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81A067CA-B7FC-EB4E-BAFB-F083F54E29D8}"/>
              </a:ext>
            </a:extLst>
          </p:cNvPr>
          <p:cNvSpPr/>
          <p:nvPr/>
        </p:nvSpPr>
        <p:spPr>
          <a:xfrm>
            <a:off x="1760568" y="1818255"/>
            <a:ext cx="2027340" cy="202733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26" name="椭圆 25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09F36225-853C-2142-8B7E-66557D6A671D}"/>
              </a:ext>
            </a:extLst>
          </p:cNvPr>
          <p:cNvSpPr/>
          <p:nvPr/>
        </p:nvSpPr>
        <p:spPr>
          <a:xfrm>
            <a:off x="5000114" y="1818255"/>
            <a:ext cx="2027340" cy="2027339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>
              <a:solidFill>
                <a:schemeClr val="bg1"/>
              </a:solidFill>
            </a:endParaRPr>
          </a:p>
        </p:txBody>
      </p:sp>
      <p:sp>
        <p:nvSpPr>
          <p:cNvPr id="27" name="椭圆 2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1FFB64FE-964B-6B48-A477-51282849C985}"/>
              </a:ext>
            </a:extLst>
          </p:cNvPr>
          <p:cNvSpPr/>
          <p:nvPr/>
        </p:nvSpPr>
        <p:spPr>
          <a:xfrm>
            <a:off x="8239660" y="1818255"/>
            <a:ext cx="2027340" cy="2027339"/>
          </a:xfrm>
          <a:prstGeom prst="ellipse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>
              <a:solidFill>
                <a:schemeClr val="bg1"/>
              </a:solidFill>
            </a:endParaRPr>
          </a:p>
        </p:txBody>
      </p:sp>
      <p:grpSp>
        <p:nvGrpSpPr>
          <p:cNvPr id="28" name="组合 2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0F0C41B2-D7FE-134A-8725-5EBD1E1C0735}"/>
              </a:ext>
            </a:extLst>
          </p:cNvPr>
          <p:cNvGrpSpPr/>
          <p:nvPr/>
        </p:nvGrpSpPr>
        <p:grpSpPr>
          <a:xfrm>
            <a:off x="1663530" y="4422240"/>
            <a:ext cx="2221415" cy="1222449"/>
            <a:chOff x="2317117" y="1931401"/>
            <a:chExt cx="3997789" cy="1222449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FDF2732-DCE8-284D-8343-4A148B0728A7}"/>
                </a:ext>
              </a:extLst>
            </p:cNvPr>
            <p:cNvSpPr/>
            <p:nvPr/>
          </p:nvSpPr>
          <p:spPr>
            <a:xfrm>
              <a:off x="3595949" y="1931401"/>
              <a:ext cx="14401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冯雨润</a:t>
              </a:r>
              <a:endParaRPr lang="zh-CN" altLang="en-US" sz="1600" b="1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0C0DDCD-AC53-B942-89B1-11C325684C72}"/>
                </a:ext>
              </a:extLst>
            </p:cNvPr>
            <p:cNvSpPr/>
            <p:nvPr/>
          </p:nvSpPr>
          <p:spPr>
            <a:xfrm>
              <a:off x="2317117" y="2415186"/>
              <a:ext cx="399778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一个每天跟数据打交道的</a:t>
              </a:r>
              <a:endParaRPr lang="en-US" altLang="zh-CN" sz="14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数据挖掘工程师</a:t>
              </a:r>
              <a:endParaRPr lang="en-US" altLang="zh-CN" sz="14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endParaRPr lang="zh-CN" altLang="en-US" sz="14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1" name="组合 3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4CF62D5F-A9D0-8B48-B20D-A3D82483635C}"/>
              </a:ext>
            </a:extLst>
          </p:cNvPr>
          <p:cNvGrpSpPr/>
          <p:nvPr/>
        </p:nvGrpSpPr>
        <p:grpSpPr>
          <a:xfrm>
            <a:off x="4744415" y="4422240"/>
            <a:ext cx="2538733" cy="1222449"/>
            <a:chOff x="2031581" y="1931401"/>
            <a:chExt cx="4568853" cy="1222449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701CFC3-1B5F-6B47-8E6A-0FEB7EF284A1}"/>
                </a:ext>
              </a:extLst>
            </p:cNvPr>
            <p:cNvSpPr/>
            <p:nvPr/>
          </p:nvSpPr>
          <p:spPr>
            <a:xfrm>
              <a:off x="3780576" y="1931401"/>
              <a:ext cx="10708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王贺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C7232EB-FF41-674B-A7A5-0399C26EC014}"/>
                </a:ext>
              </a:extLst>
            </p:cNvPr>
            <p:cNvSpPr/>
            <p:nvPr/>
          </p:nvSpPr>
          <p:spPr>
            <a:xfrm>
              <a:off x="2031581" y="2415186"/>
              <a:ext cx="456885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算法工程师</a:t>
              </a:r>
              <a:endParaRPr lang="en-US" altLang="zh-CN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武汉大学研究生</a:t>
              </a:r>
              <a:endParaRPr lang="en-US" altLang="zh-CN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2019</a:t>
              </a:r>
              <a:r>
                <a:rPr lang="zh-CN" altLang="en-US" sz="1400" dirty="0">
                  <a:solidFill>
                    <a:schemeClr val="bg1"/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年腾讯广告算法大赛冠军</a:t>
              </a:r>
            </a:p>
          </p:txBody>
        </p:sp>
      </p:grpSp>
      <p:grpSp>
        <p:nvGrpSpPr>
          <p:cNvPr id="34" name="组合 3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A4323266-06C5-1B4A-BCBC-C48013BCABE8}"/>
              </a:ext>
            </a:extLst>
          </p:cNvPr>
          <p:cNvGrpSpPr/>
          <p:nvPr/>
        </p:nvGrpSpPr>
        <p:grpSpPr>
          <a:xfrm>
            <a:off x="8142618" y="4553623"/>
            <a:ext cx="2221415" cy="644733"/>
            <a:chOff x="2317110" y="2062784"/>
            <a:chExt cx="3997789" cy="64473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0F8CA63-F4C4-E74B-B95E-567346B37595}"/>
                </a:ext>
              </a:extLst>
            </p:cNvPr>
            <p:cNvSpPr/>
            <p:nvPr/>
          </p:nvSpPr>
          <p:spPr>
            <a:xfrm>
              <a:off x="3595956" y="2062784"/>
              <a:ext cx="14401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冯楠坪</a:t>
              </a:r>
              <a:endParaRPr lang="zh-CN" altLang="en-US" sz="1600" b="1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96E7149-EA51-7C40-AB55-E40EB220B34C}"/>
                </a:ext>
              </a:extLst>
            </p:cNvPr>
            <p:cNvSpPr/>
            <p:nvPr/>
          </p:nvSpPr>
          <p:spPr>
            <a:xfrm>
              <a:off x="2317110" y="2430518"/>
              <a:ext cx="39977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激情澎湃的数据工程师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86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07989" y="279953"/>
            <a:ext cx="7467600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zh-CN" altLang="en-US" sz="2400" dirty="0">
                <a:effectLst/>
                <a:latin typeface="Calibri" panose="020F0502020204030204" pitchFamily="34" charset="0"/>
              </a:rPr>
              <a:t>排序优化</a:t>
            </a:r>
            <a:endParaRPr lang="en-US" altLang="ko-KR" sz="2400" dirty="0">
              <a:effectLst/>
              <a:latin typeface="Calibri" panose="020F050202020403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F23F89D-74E6-D44F-B36C-D8FDC2D3AF0E}"/>
              </a:ext>
            </a:extLst>
          </p:cNvPr>
          <p:cNvGrpSpPr/>
          <p:nvPr/>
        </p:nvGrpSpPr>
        <p:grpSpPr>
          <a:xfrm>
            <a:off x="6698852" y="1459293"/>
            <a:ext cx="5420652" cy="2097513"/>
            <a:chOff x="5370619" y="1575848"/>
            <a:chExt cx="7523633" cy="3445943"/>
          </a:xfrm>
        </p:grpSpPr>
        <p:graphicFrame>
          <p:nvGraphicFramePr>
            <p:cNvPr id="20" name="图表 19">
              <a:extLst>
                <a:ext uri="{FF2B5EF4-FFF2-40B4-BE49-F238E27FC236}">
                  <a16:creationId xmlns:a16="http://schemas.microsoft.com/office/drawing/2014/main" id="{6859C39D-00AF-A547-BFC2-C42E29CB0E5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77718672"/>
                </p:ext>
              </p:extLst>
            </p:nvPr>
          </p:nvGraphicFramePr>
          <p:xfrm>
            <a:off x="5662613" y="1575848"/>
            <a:ext cx="7231639" cy="344594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E08B730-CEBC-374B-8378-8FD4B524265C}"/>
                </a:ext>
              </a:extLst>
            </p:cNvPr>
            <p:cNvSpPr/>
            <p:nvPr/>
          </p:nvSpPr>
          <p:spPr>
            <a:xfrm>
              <a:off x="5370619" y="1734426"/>
              <a:ext cx="734132" cy="429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MyriadSetPro-Ultralight" panose="02000103050000020004" pitchFamily="2" charset="0"/>
                </a:rPr>
                <a:t>Top1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MyriadSetPro-Ultralight" panose="02000103050000020004" pitchFamily="2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CE40F22-385A-FC46-842C-D7A702FBA760}"/>
                </a:ext>
              </a:extLst>
            </p:cNvPr>
            <p:cNvSpPr/>
            <p:nvPr/>
          </p:nvSpPr>
          <p:spPr>
            <a:xfrm>
              <a:off x="5370619" y="2322796"/>
              <a:ext cx="734132" cy="429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MyriadSetPro-Ultralight" panose="02000103050000020004" pitchFamily="2" charset="0"/>
                </a:rPr>
                <a:t>Top2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MyriadSetPro-Ultralight" panose="02000103050000020004" pitchFamily="2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E4B2212-D796-C041-B97B-24F56D721B43}"/>
                </a:ext>
              </a:extLst>
            </p:cNvPr>
            <p:cNvSpPr/>
            <p:nvPr/>
          </p:nvSpPr>
          <p:spPr>
            <a:xfrm>
              <a:off x="5370619" y="2927334"/>
              <a:ext cx="734132" cy="429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MyriadSetPro-Ultralight" panose="02000103050000020004" pitchFamily="2" charset="0"/>
                </a:rPr>
                <a:t>Top3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MyriadSetPro-Ultralight" panose="02000103050000020004" pitchFamily="2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173C905-E8BE-1F44-9485-60A9E65F856F}"/>
                </a:ext>
              </a:extLst>
            </p:cNvPr>
            <p:cNvSpPr/>
            <p:nvPr/>
          </p:nvSpPr>
          <p:spPr>
            <a:xfrm>
              <a:off x="5370619" y="3489963"/>
              <a:ext cx="734132" cy="429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MyriadSetPro-Ultralight" panose="02000103050000020004" pitchFamily="2" charset="0"/>
                </a:rPr>
                <a:t>Top4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MyriadSetPro-Ultralight" panose="02000103050000020004" pitchFamily="2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65DEA21-928B-C146-B191-08B583C3AE86}"/>
                </a:ext>
              </a:extLst>
            </p:cNvPr>
            <p:cNvSpPr/>
            <p:nvPr/>
          </p:nvSpPr>
          <p:spPr>
            <a:xfrm>
              <a:off x="5370619" y="4085263"/>
              <a:ext cx="734132" cy="429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MyriadSetPro-Ultralight" panose="02000103050000020004" pitchFamily="2" charset="0"/>
                </a:rPr>
                <a:t>Top5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MyriadSetPro-Ultralight" panose="02000103050000020004" pitchFamily="2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6347BE5-160C-FD45-BFF4-9C07628E7965}"/>
              </a:ext>
            </a:extLst>
          </p:cNvPr>
          <p:cNvGrpSpPr/>
          <p:nvPr/>
        </p:nvGrpSpPr>
        <p:grpSpPr>
          <a:xfrm>
            <a:off x="526492" y="1459294"/>
            <a:ext cx="5420652" cy="2097513"/>
            <a:chOff x="5370619" y="1575848"/>
            <a:chExt cx="7523633" cy="3445943"/>
          </a:xfrm>
        </p:grpSpPr>
        <p:graphicFrame>
          <p:nvGraphicFramePr>
            <p:cNvPr id="22" name="图表 21">
              <a:extLst>
                <a:ext uri="{FF2B5EF4-FFF2-40B4-BE49-F238E27FC236}">
                  <a16:creationId xmlns:a16="http://schemas.microsoft.com/office/drawing/2014/main" id="{8730F8AA-F262-F342-8656-07D7DA96CA1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50769412"/>
                </p:ext>
              </p:extLst>
            </p:nvPr>
          </p:nvGraphicFramePr>
          <p:xfrm>
            <a:off x="5662613" y="1575848"/>
            <a:ext cx="7231639" cy="344594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0979BE1-619D-DB4E-9485-507BB6289F5B}"/>
                </a:ext>
              </a:extLst>
            </p:cNvPr>
            <p:cNvSpPr/>
            <p:nvPr/>
          </p:nvSpPr>
          <p:spPr>
            <a:xfrm>
              <a:off x="5370619" y="1715323"/>
              <a:ext cx="734132" cy="429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MyriadSetPro-Ultralight" panose="02000103050000020004" pitchFamily="2" charset="0"/>
                </a:rPr>
                <a:t>Top1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MyriadSetPro-Ultralight" panose="02000103050000020004" pitchFamily="2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2EFA513-D663-D341-8DCE-775E23979A7D}"/>
                </a:ext>
              </a:extLst>
            </p:cNvPr>
            <p:cNvSpPr/>
            <p:nvPr/>
          </p:nvSpPr>
          <p:spPr>
            <a:xfrm>
              <a:off x="5370619" y="2284589"/>
              <a:ext cx="734132" cy="429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MyriadSetPro-Ultralight" panose="02000103050000020004" pitchFamily="2" charset="0"/>
                </a:rPr>
                <a:t>Top2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MyriadSetPro-Ultralight" panose="02000103050000020004" pitchFamily="2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0E29B5C-8C2B-7046-9E51-7D3316B6291B}"/>
                </a:ext>
              </a:extLst>
            </p:cNvPr>
            <p:cNvSpPr/>
            <p:nvPr/>
          </p:nvSpPr>
          <p:spPr>
            <a:xfrm>
              <a:off x="5370619" y="2898553"/>
              <a:ext cx="734132" cy="429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MyriadSetPro-Ultralight" panose="02000103050000020004" pitchFamily="2" charset="0"/>
                </a:rPr>
                <a:t>Top3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MyriadSetPro-Ultralight" panose="02000103050000020004" pitchFamily="2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C89BA8B-C6F5-9745-819F-404DB9FBBD03}"/>
                </a:ext>
              </a:extLst>
            </p:cNvPr>
            <p:cNvSpPr/>
            <p:nvPr/>
          </p:nvSpPr>
          <p:spPr>
            <a:xfrm>
              <a:off x="5370619" y="3489962"/>
              <a:ext cx="734132" cy="429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MyriadSetPro-Ultralight" panose="02000103050000020004" pitchFamily="2" charset="0"/>
                </a:rPr>
                <a:t>Top4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MyriadSetPro-Ultralight" panose="02000103050000020004" pitchFamily="2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6B160AA-D433-FD44-B6D3-719D5CB33627}"/>
                </a:ext>
              </a:extLst>
            </p:cNvPr>
            <p:cNvSpPr/>
            <p:nvPr/>
          </p:nvSpPr>
          <p:spPr>
            <a:xfrm>
              <a:off x="5370619" y="4081371"/>
              <a:ext cx="734132" cy="429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MyriadSetPro-Ultralight" panose="02000103050000020004" pitchFamily="2" charset="0"/>
                </a:rPr>
                <a:t>Top5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MyriadSetPro-Ultralight" panose="02000103050000020004" pitchFamily="2" charset="0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87DFA8BE-CB97-5A43-8C1E-A81983F8726E}"/>
              </a:ext>
            </a:extLst>
          </p:cNvPr>
          <p:cNvSpPr/>
          <p:nvPr/>
        </p:nvSpPr>
        <p:spPr>
          <a:xfrm>
            <a:off x="2205208" y="1193074"/>
            <a:ext cx="2273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历史排序召回率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EEDDB06-0E5B-E348-BDEC-4753429B3583}"/>
              </a:ext>
            </a:extLst>
          </p:cNvPr>
          <p:cNvSpPr/>
          <p:nvPr/>
        </p:nvSpPr>
        <p:spPr>
          <a:xfrm>
            <a:off x="8035654" y="1159944"/>
            <a:ext cx="2273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关联排序召回率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DE2D8F3-A08B-784A-9A76-780155A51C67}"/>
              </a:ext>
            </a:extLst>
          </p:cNvPr>
          <p:cNvSpPr txBox="1"/>
          <p:nvPr/>
        </p:nvSpPr>
        <p:spPr>
          <a:xfrm>
            <a:off x="2529707" y="4333881"/>
            <a:ext cx="3129074" cy="2585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Label: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History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Label: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Cold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训练集样本：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61W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正负样本比例：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测试集样本：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8944</a:t>
            </a:r>
          </a:p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Auc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0.986</a:t>
            </a: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DF1D4EB-A455-CA4C-AC8B-5EC5C853424B}"/>
              </a:ext>
            </a:extLst>
          </p:cNvPr>
          <p:cNvGrpSpPr/>
          <p:nvPr/>
        </p:nvGrpSpPr>
        <p:grpSpPr>
          <a:xfrm>
            <a:off x="736869" y="4899972"/>
            <a:ext cx="1402082" cy="1400704"/>
            <a:chOff x="1576357" y="4982430"/>
            <a:chExt cx="2381977" cy="1400704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E4BF086-B391-7B42-91C6-4C1CFFAEBC74}"/>
                </a:ext>
              </a:extLst>
            </p:cNvPr>
            <p:cNvSpPr/>
            <p:nvPr/>
          </p:nvSpPr>
          <p:spPr>
            <a:xfrm>
              <a:off x="1576357" y="4982430"/>
              <a:ext cx="188943" cy="1400704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8408A51-B0BC-164C-94C3-14FA855A8F1A}"/>
                </a:ext>
              </a:extLst>
            </p:cNvPr>
            <p:cNvSpPr/>
            <p:nvPr/>
          </p:nvSpPr>
          <p:spPr>
            <a:xfrm>
              <a:off x="2014964" y="5529751"/>
              <a:ext cx="188943" cy="853383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6596B1D-7599-3D4C-AF7D-5CDA2DED9C98}"/>
                </a:ext>
              </a:extLst>
            </p:cNvPr>
            <p:cNvSpPr/>
            <p:nvPr/>
          </p:nvSpPr>
          <p:spPr>
            <a:xfrm>
              <a:off x="2453571" y="5341747"/>
              <a:ext cx="188943" cy="1041387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E7850D3-7FCC-D840-BB0E-566778D56DE2}"/>
                </a:ext>
              </a:extLst>
            </p:cNvPr>
            <p:cNvSpPr/>
            <p:nvPr/>
          </p:nvSpPr>
          <p:spPr>
            <a:xfrm>
              <a:off x="2892178" y="5032832"/>
              <a:ext cx="188943" cy="1350302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2E025763-01F4-E548-A8F4-C61D72F8840C}"/>
                </a:ext>
              </a:extLst>
            </p:cNvPr>
            <p:cNvSpPr/>
            <p:nvPr/>
          </p:nvSpPr>
          <p:spPr>
            <a:xfrm>
              <a:off x="3330785" y="5569155"/>
              <a:ext cx="188943" cy="813979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F5ACF279-EA25-2949-BF16-A5A472116909}"/>
                </a:ext>
              </a:extLst>
            </p:cNvPr>
            <p:cNvSpPr/>
            <p:nvPr/>
          </p:nvSpPr>
          <p:spPr>
            <a:xfrm>
              <a:off x="3769391" y="5213835"/>
              <a:ext cx="188943" cy="1169299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70457C7F-94BC-2E48-97EB-904C558A926F}"/>
              </a:ext>
            </a:extLst>
          </p:cNvPr>
          <p:cNvSpPr/>
          <p:nvPr/>
        </p:nvSpPr>
        <p:spPr>
          <a:xfrm>
            <a:off x="5676845" y="4455611"/>
            <a:ext cx="1469771" cy="4490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Top1</a:t>
            </a:r>
            <a:endParaRPr kumimoji="1"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3D6709D-6055-2D46-9034-66B7A9AA8751}"/>
              </a:ext>
            </a:extLst>
          </p:cNvPr>
          <p:cNvSpPr/>
          <p:nvPr/>
        </p:nvSpPr>
        <p:spPr>
          <a:xfrm>
            <a:off x="7274986" y="4460045"/>
            <a:ext cx="1469771" cy="4490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Top2</a:t>
            </a:r>
            <a:endParaRPr kumimoji="1"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878D5EA-29EE-B948-9ED3-754D89210687}"/>
              </a:ext>
            </a:extLst>
          </p:cNvPr>
          <p:cNvSpPr/>
          <p:nvPr/>
        </p:nvSpPr>
        <p:spPr>
          <a:xfrm>
            <a:off x="8873127" y="4437176"/>
            <a:ext cx="1469771" cy="4490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Top3</a:t>
            </a:r>
            <a:endParaRPr kumimoji="1"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84E0C3C-BAAC-A641-9305-E760AC43722F}"/>
              </a:ext>
            </a:extLst>
          </p:cNvPr>
          <p:cNvSpPr/>
          <p:nvPr/>
        </p:nvSpPr>
        <p:spPr>
          <a:xfrm>
            <a:off x="5676845" y="5113820"/>
            <a:ext cx="1469771" cy="449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Top4</a:t>
            </a:r>
            <a:endParaRPr kumimoji="1"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DB95925-C765-7849-80DF-D860559A9798}"/>
              </a:ext>
            </a:extLst>
          </p:cNvPr>
          <p:cNvSpPr/>
          <p:nvPr/>
        </p:nvSpPr>
        <p:spPr>
          <a:xfrm>
            <a:off x="7274986" y="5107975"/>
            <a:ext cx="1469771" cy="449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Top5</a:t>
            </a:r>
            <a:endParaRPr kumimoji="1"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407D7BF-2329-CD45-BA80-B86C4DBCDDAC}"/>
              </a:ext>
            </a:extLst>
          </p:cNvPr>
          <p:cNvSpPr/>
          <p:nvPr/>
        </p:nvSpPr>
        <p:spPr>
          <a:xfrm>
            <a:off x="8873127" y="5107975"/>
            <a:ext cx="1469771" cy="449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Top6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FDB3517-2475-6440-994C-DAB329C8CFD7}"/>
              </a:ext>
            </a:extLst>
          </p:cNvPr>
          <p:cNvSpPr/>
          <p:nvPr/>
        </p:nvSpPr>
        <p:spPr>
          <a:xfrm>
            <a:off x="5676845" y="6059512"/>
            <a:ext cx="1469771" cy="449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Top28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03C0781-6D19-1349-9E94-EAFAF5DB8312}"/>
              </a:ext>
            </a:extLst>
          </p:cNvPr>
          <p:cNvSpPr/>
          <p:nvPr/>
        </p:nvSpPr>
        <p:spPr>
          <a:xfrm>
            <a:off x="7274985" y="6059512"/>
            <a:ext cx="1469771" cy="449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Top29</a:t>
            </a:r>
            <a:endParaRPr kumimoji="1"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9614E59-E330-7C46-9B3E-75DAD0CE0CF9}"/>
              </a:ext>
            </a:extLst>
          </p:cNvPr>
          <p:cNvSpPr/>
          <p:nvPr/>
        </p:nvSpPr>
        <p:spPr>
          <a:xfrm>
            <a:off x="8873127" y="6049663"/>
            <a:ext cx="1469771" cy="449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Top30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B969AB-012D-8F4B-A23E-EF686A9EC560}"/>
              </a:ext>
            </a:extLst>
          </p:cNvPr>
          <p:cNvSpPr txBox="1"/>
          <p:nvPr/>
        </p:nvSpPr>
        <p:spPr>
          <a:xfrm>
            <a:off x="5676845" y="5618698"/>
            <a:ext cx="46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dirty="0">
                <a:solidFill>
                  <a:schemeClr val="bg1"/>
                </a:solidFill>
              </a:rPr>
              <a:t>………………………………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0788661-0AE4-E440-A998-80394101BEF1}"/>
              </a:ext>
            </a:extLst>
          </p:cNvPr>
          <p:cNvSpPr/>
          <p:nvPr/>
        </p:nvSpPr>
        <p:spPr>
          <a:xfrm>
            <a:off x="11045356" y="5386252"/>
            <a:ext cx="693533" cy="20612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F21EF79-EE4A-5146-930A-178ECE1527A9}"/>
              </a:ext>
            </a:extLst>
          </p:cNvPr>
          <p:cNvSpPr/>
          <p:nvPr/>
        </p:nvSpPr>
        <p:spPr>
          <a:xfrm>
            <a:off x="11045356" y="6049663"/>
            <a:ext cx="693534" cy="200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1EC5D9F-B40A-714E-803D-EC1E2DD515EC}"/>
              </a:ext>
            </a:extLst>
          </p:cNvPr>
          <p:cNvSpPr txBox="1"/>
          <p:nvPr/>
        </p:nvSpPr>
        <p:spPr>
          <a:xfrm>
            <a:off x="10761181" y="567677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bg1"/>
                </a:solidFill>
              </a:rPr>
              <a:t>历史模型结果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A8D51D0-06E7-6A4F-88AF-9BF7AF5BC5BD}"/>
              </a:ext>
            </a:extLst>
          </p:cNvPr>
          <p:cNvSpPr txBox="1"/>
          <p:nvPr/>
        </p:nvSpPr>
        <p:spPr>
          <a:xfrm>
            <a:off x="10761181" y="631496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bg1"/>
                </a:solidFill>
              </a:rPr>
              <a:t>关联模型结果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1700C4-816D-D94B-BA6C-B2CFC7A0CFB6}"/>
              </a:ext>
            </a:extLst>
          </p:cNvPr>
          <p:cNvSpPr/>
          <p:nvPr/>
        </p:nvSpPr>
        <p:spPr>
          <a:xfrm>
            <a:off x="3950487" y="717375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通过用户判别模型关联起两个模型排序结果</a:t>
            </a:r>
            <a:endParaRPr lang="en-US" altLang="zh-CN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D971E2-065F-1642-85FC-A64A7BBDC204}"/>
              </a:ext>
            </a:extLst>
          </p:cNvPr>
          <p:cNvSpPr/>
          <p:nvPr/>
        </p:nvSpPr>
        <p:spPr>
          <a:xfrm>
            <a:off x="10534680" y="4496604"/>
            <a:ext cx="16432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probability</a:t>
            </a:r>
            <a:r>
              <a:rPr lang="zh-CN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&gt;</a:t>
            </a:r>
            <a:r>
              <a:rPr lang="zh-CN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0.95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42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25C13B8-56EE-2E41-8B9A-0EC28BD610AD}"/>
              </a:ext>
            </a:extLst>
          </p:cNvPr>
          <p:cNvSpPr txBox="1"/>
          <p:nvPr/>
        </p:nvSpPr>
        <p:spPr>
          <a:xfrm>
            <a:off x="6095999" y="1723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7" name=" 167">
            <a:extLst>
              <a:ext uri="{FF2B5EF4-FFF2-40B4-BE49-F238E27FC236}">
                <a16:creationId xmlns:a16="http://schemas.microsoft.com/office/drawing/2014/main" id="{04055BE8-9A53-5F45-AF24-18BE97FE9C91}"/>
              </a:ext>
            </a:extLst>
          </p:cNvPr>
          <p:cNvSpPr/>
          <p:nvPr/>
        </p:nvSpPr>
        <p:spPr>
          <a:xfrm>
            <a:off x="762264" y="1369865"/>
            <a:ext cx="1765935" cy="29179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rgbClr val="FFFFFF"/>
                </a:solidFill>
              </a:rPr>
              <a:t>Training Data</a:t>
            </a:r>
          </a:p>
        </p:txBody>
      </p:sp>
      <p:sp>
        <p:nvSpPr>
          <p:cNvPr id="28" name=" 167">
            <a:extLst>
              <a:ext uri="{FF2B5EF4-FFF2-40B4-BE49-F238E27FC236}">
                <a16:creationId xmlns:a16="http://schemas.microsoft.com/office/drawing/2014/main" id="{F65E3BAB-3F72-DF45-9211-7E84D49A699C}"/>
              </a:ext>
            </a:extLst>
          </p:cNvPr>
          <p:cNvSpPr/>
          <p:nvPr/>
        </p:nvSpPr>
        <p:spPr>
          <a:xfrm>
            <a:off x="727962" y="4451201"/>
            <a:ext cx="1765935" cy="120554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FFFFF"/>
                </a:solidFill>
              </a:rPr>
              <a:t>Test Data</a:t>
            </a:r>
          </a:p>
        </p:txBody>
      </p:sp>
      <p:sp>
        <p:nvSpPr>
          <p:cNvPr id="29" name="右大括号 28">
            <a:extLst>
              <a:ext uri="{FF2B5EF4-FFF2-40B4-BE49-F238E27FC236}">
                <a16:creationId xmlns:a16="http://schemas.microsoft.com/office/drawing/2014/main" id="{935CB94D-44C2-F04A-A67E-FDD28A78B935}"/>
              </a:ext>
            </a:extLst>
          </p:cNvPr>
          <p:cNvSpPr/>
          <p:nvPr/>
        </p:nvSpPr>
        <p:spPr>
          <a:xfrm>
            <a:off x="2542157" y="1723538"/>
            <a:ext cx="436653" cy="3753095"/>
          </a:xfrm>
          <a:prstGeom prst="rightBrace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 13">
            <a:extLst>
              <a:ext uri="{FF2B5EF4-FFF2-40B4-BE49-F238E27FC236}">
                <a16:creationId xmlns:a16="http://schemas.microsoft.com/office/drawing/2014/main" id="{E846E96A-A871-7F47-A2AD-4015C24F33ED}"/>
              </a:ext>
            </a:extLst>
          </p:cNvPr>
          <p:cNvSpPr/>
          <p:nvPr/>
        </p:nvSpPr>
        <p:spPr>
          <a:xfrm>
            <a:off x="3165818" y="1369865"/>
            <a:ext cx="1244600" cy="90868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solidFill>
                  <a:srgbClr val="FFFFFF"/>
                </a:solidFill>
              </a:rPr>
              <a:t>lightgbm</a:t>
            </a:r>
            <a:r>
              <a:rPr lang="en-US" altLang="zh-CN" dirty="0">
                <a:solidFill>
                  <a:srgbClr val="FFFFFF"/>
                </a:solidFill>
              </a:rPr>
              <a:t> model1</a:t>
            </a:r>
          </a:p>
        </p:txBody>
      </p:sp>
      <p:sp>
        <p:nvSpPr>
          <p:cNvPr id="31" name=" 13">
            <a:extLst>
              <a:ext uri="{FF2B5EF4-FFF2-40B4-BE49-F238E27FC236}">
                <a16:creationId xmlns:a16="http://schemas.microsoft.com/office/drawing/2014/main" id="{99B7249A-6786-CE47-B583-2381747119D9}"/>
              </a:ext>
            </a:extLst>
          </p:cNvPr>
          <p:cNvSpPr/>
          <p:nvPr/>
        </p:nvSpPr>
        <p:spPr>
          <a:xfrm>
            <a:off x="3165818" y="2412217"/>
            <a:ext cx="1244600" cy="90868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solidFill>
                  <a:srgbClr val="FFFFFF"/>
                </a:solidFill>
              </a:rPr>
              <a:t>xgboost</a:t>
            </a:r>
            <a:r>
              <a:rPr lang="en-US" altLang="zh-CN" dirty="0">
                <a:solidFill>
                  <a:srgbClr val="FFFFFF"/>
                </a:solidFill>
              </a:rPr>
              <a:t> model2</a:t>
            </a:r>
          </a:p>
        </p:txBody>
      </p:sp>
      <p:sp>
        <p:nvSpPr>
          <p:cNvPr id="32" name=" 13">
            <a:extLst>
              <a:ext uri="{FF2B5EF4-FFF2-40B4-BE49-F238E27FC236}">
                <a16:creationId xmlns:a16="http://schemas.microsoft.com/office/drawing/2014/main" id="{6D1C3E9E-401B-AC41-9C9A-D40CC2AABF41}"/>
              </a:ext>
            </a:extLst>
          </p:cNvPr>
          <p:cNvSpPr/>
          <p:nvPr/>
        </p:nvSpPr>
        <p:spPr>
          <a:xfrm>
            <a:off x="3165818" y="3490128"/>
            <a:ext cx="1244600" cy="90868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solidFill>
                  <a:srgbClr val="FFFFFF"/>
                </a:solidFill>
              </a:rPr>
              <a:t>catboost</a:t>
            </a:r>
            <a:endParaRPr lang="en-US" altLang="zh-CN" dirty="0">
              <a:solidFill>
                <a:srgbClr val="FFFFFF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FFFFF"/>
                </a:solidFill>
              </a:rPr>
              <a:t> model2</a:t>
            </a:r>
          </a:p>
        </p:txBody>
      </p:sp>
      <p:sp>
        <p:nvSpPr>
          <p:cNvPr id="33" name=" 20">
            <a:extLst>
              <a:ext uri="{FF2B5EF4-FFF2-40B4-BE49-F238E27FC236}">
                <a16:creationId xmlns:a16="http://schemas.microsoft.com/office/drawing/2014/main" id="{704B6202-F5AE-B944-B617-E91E2FBBDD3B}"/>
              </a:ext>
            </a:extLst>
          </p:cNvPr>
          <p:cNvSpPr/>
          <p:nvPr/>
        </p:nvSpPr>
        <p:spPr>
          <a:xfrm>
            <a:off x="4922228" y="1614975"/>
            <a:ext cx="1467485" cy="4057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rgbClr val="FFFFFF"/>
                </a:solidFill>
              </a:rPr>
              <a:t>Predict1</a:t>
            </a:r>
          </a:p>
        </p:txBody>
      </p:sp>
      <p:sp>
        <p:nvSpPr>
          <p:cNvPr id="34" name=" 20">
            <a:extLst>
              <a:ext uri="{FF2B5EF4-FFF2-40B4-BE49-F238E27FC236}">
                <a16:creationId xmlns:a16="http://schemas.microsoft.com/office/drawing/2014/main" id="{8F6BBD9C-ED3E-304D-AA22-309DA75AB737}"/>
              </a:ext>
            </a:extLst>
          </p:cNvPr>
          <p:cNvSpPr/>
          <p:nvPr/>
        </p:nvSpPr>
        <p:spPr>
          <a:xfrm>
            <a:off x="4922228" y="2663677"/>
            <a:ext cx="1467485" cy="4057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FFFFF"/>
                </a:solidFill>
              </a:rPr>
              <a:t>Predict2</a:t>
            </a:r>
          </a:p>
        </p:txBody>
      </p:sp>
      <p:sp>
        <p:nvSpPr>
          <p:cNvPr id="35" name=" 20">
            <a:extLst>
              <a:ext uri="{FF2B5EF4-FFF2-40B4-BE49-F238E27FC236}">
                <a16:creationId xmlns:a16="http://schemas.microsoft.com/office/drawing/2014/main" id="{D0E4E940-AFD1-734D-BDEF-FEB9FD270B53}"/>
              </a:ext>
            </a:extLst>
          </p:cNvPr>
          <p:cNvSpPr/>
          <p:nvPr/>
        </p:nvSpPr>
        <p:spPr>
          <a:xfrm>
            <a:off x="4922228" y="3741588"/>
            <a:ext cx="1467485" cy="4057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FFFFF"/>
                </a:solidFill>
              </a:rPr>
              <a:t>Predict3</a:t>
            </a:r>
          </a:p>
        </p:txBody>
      </p:sp>
      <p:sp>
        <p:nvSpPr>
          <p:cNvPr id="36" name=" 24">
            <a:extLst>
              <a:ext uri="{FF2B5EF4-FFF2-40B4-BE49-F238E27FC236}">
                <a16:creationId xmlns:a16="http://schemas.microsoft.com/office/drawing/2014/main" id="{F9EAC2E8-0045-2D44-A2D7-A1ABE0D9051E}"/>
              </a:ext>
            </a:extLst>
          </p:cNvPr>
          <p:cNvSpPr/>
          <p:nvPr/>
        </p:nvSpPr>
        <p:spPr>
          <a:xfrm>
            <a:off x="7576528" y="2577317"/>
            <a:ext cx="1979295" cy="607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FFFFF"/>
                </a:solidFill>
              </a:rPr>
              <a:t>History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item Rank</a:t>
            </a:r>
          </a:p>
        </p:txBody>
      </p:sp>
      <p:cxnSp>
        <p:nvCxnSpPr>
          <p:cNvPr id="37" name="直接箭头连接符 25">
            <a:extLst>
              <a:ext uri="{FF2B5EF4-FFF2-40B4-BE49-F238E27FC236}">
                <a16:creationId xmlns:a16="http://schemas.microsoft.com/office/drawing/2014/main" id="{B38A6890-76FC-E14E-A3F8-397DC50B32A7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6389713" y="1817858"/>
            <a:ext cx="1186815" cy="106330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26">
            <a:extLst>
              <a:ext uri="{FF2B5EF4-FFF2-40B4-BE49-F238E27FC236}">
                <a16:creationId xmlns:a16="http://schemas.microsoft.com/office/drawing/2014/main" id="{560D5AFF-CF8C-D747-8AA3-670344495EBE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6389713" y="2866560"/>
            <a:ext cx="1186815" cy="1460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AD325AB-E159-3C4C-8E02-F99EB8708152}"/>
              </a:ext>
            </a:extLst>
          </p:cNvPr>
          <p:cNvSpPr txBox="1"/>
          <p:nvPr/>
        </p:nvSpPr>
        <p:spPr>
          <a:xfrm>
            <a:off x="6886918" y="2070270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0.3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8C8AEC5-0BAE-5240-BB0C-9230DEE8FE88}"/>
              </a:ext>
            </a:extLst>
          </p:cNvPr>
          <p:cNvSpPr txBox="1"/>
          <p:nvPr/>
        </p:nvSpPr>
        <p:spPr>
          <a:xfrm>
            <a:off x="6886918" y="3373288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0.3</a:t>
            </a:r>
          </a:p>
        </p:txBody>
      </p:sp>
      <p:cxnSp>
        <p:nvCxnSpPr>
          <p:cNvPr id="41" name="直接箭头连接符 27">
            <a:extLst>
              <a:ext uri="{FF2B5EF4-FFF2-40B4-BE49-F238E27FC236}">
                <a16:creationId xmlns:a16="http://schemas.microsoft.com/office/drawing/2014/main" id="{54166E03-56E6-664A-A141-7D0C46C97950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6389713" y="2881165"/>
            <a:ext cx="1186815" cy="1063624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9C74608F-40CB-1045-8411-3AF7ED254A43}"/>
              </a:ext>
            </a:extLst>
          </p:cNvPr>
          <p:cNvSpPr txBox="1"/>
          <p:nvPr/>
        </p:nvSpPr>
        <p:spPr>
          <a:xfrm>
            <a:off x="6569418" y="2495402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0.4</a:t>
            </a: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C1F5FA10-339C-0A45-BA1F-D82D2E934CCC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4410418" y="1817858"/>
            <a:ext cx="51181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ED6F2A84-1447-4E43-8BBB-FB7F396A2E94}"/>
              </a:ext>
            </a:extLst>
          </p:cNvPr>
          <p:cNvCxnSpPr>
            <a:cxnSpLocks/>
          </p:cNvCxnSpPr>
          <p:nvPr/>
        </p:nvCxnSpPr>
        <p:spPr>
          <a:xfrm flipV="1">
            <a:off x="4410418" y="2877989"/>
            <a:ext cx="51181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F8F43A9E-330F-1C4A-B6D9-59DEA8A491EE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4410418" y="3944471"/>
            <a:ext cx="511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 13">
            <a:extLst>
              <a:ext uri="{FF2B5EF4-FFF2-40B4-BE49-F238E27FC236}">
                <a16:creationId xmlns:a16="http://schemas.microsoft.com/office/drawing/2014/main" id="{2A4E2B0D-5013-444E-B184-58067EEAA52F}"/>
              </a:ext>
            </a:extLst>
          </p:cNvPr>
          <p:cNvSpPr/>
          <p:nvPr/>
        </p:nvSpPr>
        <p:spPr>
          <a:xfrm>
            <a:off x="3158516" y="5004602"/>
            <a:ext cx="1244600" cy="90868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solidFill>
                  <a:srgbClr val="FFFFFF"/>
                </a:solidFill>
              </a:rPr>
              <a:t>lightgbm</a:t>
            </a:r>
            <a:r>
              <a:rPr lang="en-US" altLang="zh-CN" dirty="0">
                <a:solidFill>
                  <a:srgbClr val="FFFFFF"/>
                </a:solidFill>
              </a:rPr>
              <a:t> model1</a:t>
            </a:r>
          </a:p>
        </p:txBody>
      </p:sp>
      <p:sp>
        <p:nvSpPr>
          <p:cNvPr id="55" name=" 20">
            <a:extLst>
              <a:ext uri="{FF2B5EF4-FFF2-40B4-BE49-F238E27FC236}">
                <a16:creationId xmlns:a16="http://schemas.microsoft.com/office/drawing/2014/main" id="{86900159-B385-1240-84CC-2F46FE8735A2}"/>
              </a:ext>
            </a:extLst>
          </p:cNvPr>
          <p:cNvSpPr/>
          <p:nvPr/>
        </p:nvSpPr>
        <p:spPr>
          <a:xfrm>
            <a:off x="4922227" y="5244363"/>
            <a:ext cx="1467485" cy="4057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FFFFF"/>
                </a:solidFill>
              </a:rPr>
              <a:t>Predict</a:t>
            </a:r>
          </a:p>
        </p:txBody>
      </p:sp>
      <p:sp>
        <p:nvSpPr>
          <p:cNvPr id="56" name=" 24">
            <a:extLst>
              <a:ext uri="{FF2B5EF4-FFF2-40B4-BE49-F238E27FC236}">
                <a16:creationId xmlns:a16="http://schemas.microsoft.com/office/drawing/2014/main" id="{A5B0ADBF-1091-114C-8EF8-0DF6413A6C85}"/>
              </a:ext>
            </a:extLst>
          </p:cNvPr>
          <p:cNvSpPr/>
          <p:nvPr/>
        </p:nvSpPr>
        <p:spPr>
          <a:xfrm>
            <a:off x="7576528" y="5143397"/>
            <a:ext cx="1979295" cy="607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FFFFF"/>
                </a:solidFill>
              </a:rPr>
              <a:t>Similar item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Rank</a:t>
            </a:r>
          </a:p>
        </p:txBody>
      </p:sp>
      <p:sp>
        <p:nvSpPr>
          <p:cNvPr id="57" name=" 24">
            <a:extLst>
              <a:ext uri="{FF2B5EF4-FFF2-40B4-BE49-F238E27FC236}">
                <a16:creationId xmlns:a16="http://schemas.microsoft.com/office/drawing/2014/main" id="{D9540B03-9535-9542-9D02-A477689B2583}"/>
              </a:ext>
            </a:extLst>
          </p:cNvPr>
          <p:cNvSpPr/>
          <p:nvPr/>
        </p:nvSpPr>
        <p:spPr>
          <a:xfrm>
            <a:off x="9940787" y="3843505"/>
            <a:ext cx="1931035" cy="6076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FFFFF"/>
                </a:solidFill>
              </a:rPr>
              <a:t>Final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Rank</a:t>
            </a:r>
          </a:p>
        </p:txBody>
      </p:sp>
      <p:cxnSp>
        <p:nvCxnSpPr>
          <p:cNvPr id="63" name="肘形连接符 62">
            <a:extLst>
              <a:ext uri="{FF2B5EF4-FFF2-40B4-BE49-F238E27FC236}">
                <a16:creationId xmlns:a16="http://schemas.microsoft.com/office/drawing/2014/main" id="{22C2C2E5-B0FE-B34E-8136-6E7CB86DD690}"/>
              </a:ext>
            </a:extLst>
          </p:cNvPr>
          <p:cNvCxnSpPr>
            <a:cxnSpLocks/>
            <a:stCxn id="36" idx="3"/>
            <a:endCxn id="57" idx="0"/>
          </p:cNvCxnSpPr>
          <p:nvPr/>
        </p:nvCxnSpPr>
        <p:spPr>
          <a:xfrm>
            <a:off x="9555823" y="2881165"/>
            <a:ext cx="1350482" cy="9623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肘形连接符 63">
            <a:extLst>
              <a:ext uri="{FF2B5EF4-FFF2-40B4-BE49-F238E27FC236}">
                <a16:creationId xmlns:a16="http://schemas.microsoft.com/office/drawing/2014/main" id="{DE7951EC-6CA5-2444-A941-B5AF3CE020AF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9555823" y="4451200"/>
            <a:ext cx="1350482" cy="9960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26">
            <a:extLst>
              <a:ext uri="{FF2B5EF4-FFF2-40B4-BE49-F238E27FC236}">
                <a16:creationId xmlns:a16="http://schemas.microsoft.com/office/drawing/2014/main" id="{FDFA2DE8-A8AB-584C-A121-AD7DCC10F44B}"/>
              </a:ext>
            </a:extLst>
          </p:cNvPr>
          <p:cNvCxnSpPr>
            <a:cxnSpLocks/>
          </p:cNvCxnSpPr>
          <p:nvPr/>
        </p:nvCxnSpPr>
        <p:spPr>
          <a:xfrm>
            <a:off x="6393918" y="5462027"/>
            <a:ext cx="1186815" cy="1460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A739F62D-4F6C-1947-B3A5-438622BF41E5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 flipV="1">
            <a:off x="4403116" y="5447246"/>
            <a:ext cx="519111" cy="11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3">
            <a:extLst>
              <a:ext uri="{FF2B5EF4-FFF2-40B4-BE49-F238E27FC236}">
                <a16:creationId xmlns:a16="http://schemas.microsoft.com/office/drawing/2014/main" id="{A595ED54-322E-7848-889F-21F684323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9" y="279953"/>
            <a:ext cx="7467600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zh-CN" sz="2400" dirty="0">
                <a:effectLst/>
                <a:latin typeface="Calibri" panose="020F0502020204030204" pitchFamily="34" charset="0"/>
              </a:rPr>
              <a:t>Model</a:t>
            </a:r>
            <a:r>
              <a:rPr lang="zh-CN" altLang="en-US" sz="2400" dirty="0">
                <a:effectLst/>
                <a:latin typeface="Calibri" panose="020F0502020204030204" pitchFamily="34" charset="0"/>
              </a:rPr>
              <a:t> </a:t>
            </a:r>
            <a:endParaRPr lang="en-US" altLang="ko-KR" sz="24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6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76">
            <a:extLst>
              <a:ext uri="{FF2B5EF4-FFF2-40B4-BE49-F238E27FC236}">
                <a16:creationId xmlns:a16="http://schemas.microsoft.com/office/drawing/2014/main" id="{CEB573F9-BB24-6E44-8722-7D3E530C68E5}"/>
              </a:ext>
            </a:extLst>
          </p:cNvPr>
          <p:cNvSpPr txBox="1"/>
          <p:nvPr/>
        </p:nvSpPr>
        <p:spPr>
          <a:xfrm>
            <a:off x="1272657" y="4490142"/>
            <a:ext cx="7562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Voting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vi-VN" altLang="zh-CN" sz="2000" dirty="0">
                <a:latin typeface="medium-content-serif-font"/>
              </a:rPr>
              <a:t> </a:t>
            </a:r>
            <a:r>
              <a:rPr lang="vi-VN" altLang="zh-CN" sz="2000" dirty="0">
                <a:solidFill>
                  <a:schemeClr val="bg1"/>
                </a:solidFill>
                <a:latin typeface="medium-content-serif-font"/>
              </a:rPr>
              <a:t>decrease the model’s 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vi-VN" altLang="zh-CN" sz="2000" dirty="0">
              <a:solidFill>
                <a:schemeClr val="bg1"/>
              </a:solidFill>
              <a:latin typeface="medium-content-serif-font"/>
              <a:ea typeface="微软雅黑" panose="020B0503020204020204" pitchFamily="34" charset="-122"/>
            </a:endParaRPr>
          </a:p>
          <a:p>
            <a:r>
              <a:rPr lang="en-US" altLang="zh-CN" sz="2000" dirty="0" err="1">
                <a:solidFill>
                  <a:schemeClr val="bg1"/>
                </a:solidFill>
                <a:latin typeface="medium-content-serif-font"/>
                <a:ea typeface="微软雅黑" panose="020B0503020204020204" pitchFamily="34" charset="-122"/>
              </a:rPr>
              <a:t>Predicion</a:t>
            </a:r>
            <a:r>
              <a:rPr lang="zh-CN" altLang="en-US" sz="2000" dirty="0">
                <a:solidFill>
                  <a:schemeClr val="bg1"/>
                </a:solidFill>
                <a:latin typeface="medium-content-serif-font"/>
                <a:ea typeface="微软雅黑" panose="020B0503020204020204" pitchFamily="34" charset="-122"/>
              </a:rPr>
              <a:t>  </a:t>
            </a:r>
            <a:r>
              <a:rPr lang="en-US" altLang="zh-CN" sz="2000" dirty="0">
                <a:solidFill>
                  <a:schemeClr val="bg1"/>
                </a:solidFill>
                <a:latin typeface="medium-content-serif-font"/>
                <a:ea typeface="微软雅黑" panose="020B0503020204020204" pitchFamily="34" charset="-122"/>
              </a:rPr>
              <a:t>=</a:t>
            </a:r>
            <a:r>
              <a:rPr lang="zh-CN" altLang="en-US" sz="2000" dirty="0">
                <a:solidFill>
                  <a:schemeClr val="bg1"/>
                </a:solidFill>
                <a:latin typeface="medium-content-serif-font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medium-content-serif-font"/>
                <a:ea typeface="微软雅黑" panose="020B0503020204020204" pitchFamily="34" charset="-122"/>
              </a:rPr>
              <a:t>0.4</a:t>
            </a:r>
            <a:r>
              <a:rPr lang="zh-CN" altLang="en-US" sz="2000" dirty="0">
                <a:solidFill>
                  <a:schemeClr val="bg1"/>
                </a:solidFill>
                <a:latin typeface="medium-content-serif-font"/>
                <a:ea typeface="微软雅黑" panose="020B0503020204020204" pitchFamily="34" charset="-122"/>
              </a:rPr>
              <a:t> *  </a:t>
            </a:r>
            <a:r>
              <a:rPr lang="en-US" altLang="zh-CN" sz="2000" dirty="0" err="1">
                <a:solidFill>
                  <a:schemeClr val="bg1"/>
                </a:solidFill>
                <a:latin typeface="medium-content-serif-font"/>
                <a:ea typeface="微软雅黑" panose="020B0503020204020204" pitchFamily="34" charset="-122"/>
              </a:rPr>
              <a:t>Xgboost</a:t>
            </a:r>
            <a:r>
              <a:rPr lang="zh-CN" altLang="en-US" sz="2000" dirty="0">
                <a:solidFill>
                  <a:schemeClr val="bg1"/>
                </a:solidFill>
                <a:latin typeface="medium-content-serif-font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medium-content-serif-font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medium-content-serif-font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medium-content-serif-font"/>
                <a:ea typeface="微软雅黑" panose="020B0503020204020204" pitchFamily="34" charset="-122"/>
              </a:rPr>
              <a:t>0.3</a:t>
            </a:r>
            <a:r>
              <a:rPr lang="zh-CN" altLang="en-US" sz="2000" dirty="0">
                <a:solidFill>
                  <a:schemeClr val="bg1"/>
                </a:solidFill>
                <a:latin typeface="medium-content-serif-font"/>
                <a:ea typeface="微软雅黑" panose="020B0503020204020204" pitchFamily="34" charset="-122"/>
              </a:rPr>
              <a:t> * </a:t>
            </a:r>
            <a:r>
              <a:rPr lang="en-US" altLang="zh-CN" sz="2000" dirty="0" err="1">
                <a:solidFill>
                  <a:schemeClr val="bg1"/>
                </a:solidFill>
                <a:latin typeface="medium-content-serif-font"/>
                <a:ea typeface="微软雅黑" panose="020B0503020204020204" pitchFamily="34" charset="-122"/>
              </a:rPr>
              <a:t>LightGbm</a:t>
            </a:r>
            <a:r>
              <a:rPr lang="zh-CN" altLang="en-US" sz="2000" dirty="0">
                <a:solidFill>
                  <a:schemeClr val="bg1"/>
                </a:solidFill>
                <a:latin typeface="medium-content-serif-font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medium-content-serif-font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medium-content-serif-font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medium-content-serif-font"/>
                <a:ea typeface="微软雅黑" panose="020B0503020204020204" pitchFamily="34" charset="-122"/>
              </a:rPr>
              <a:t>0.3</a:t>
            </a:r>
            <a:r>
              <a:rPr lang="zh-CN" altLang="en-US" sz="2000" dirty="0">
                <a:solidFill>
                  <a:schemeClr val="bg1"/>
                </a:solidFill>
                <a:latin typeface="medium-content-serif-font"/>
                <a:ea typeface="微软雅黑" panose="020B0503020204020204" pitchFamily="34" charset="-122"/>
              </a:rPr>
              <a:t> * </a:t>
            </a:r>
            <a:r>
              <a:rPr lang="en-US" altLang="zh-CN" sz="2000" dirty="0" err="1">
                <a:solidFill>
                  <a:schemeClr val="bg1"/>
                </a:solidFill>
                <a:latin typeface="medium-content-serif-font"/>
                <a:ea typeface="微软雅黑" panose="020B0503020204020204" pitchFamily="34" charset="-122"/>
              </a:rPr>
              <a:t>CatBoost</a:t>
            </a:r>
            <a:r>
              <a:rPr lang="zh-CN" altLang="en-US" sz="2000" dirty="0">
                <a:solidFill>
                  <a:schemeClr val="bg1"/>
                </a:solidFill>
                <a:latin typeface="medium-content-serif-font"/>
                <a:ea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76">
            <a:extLst>
              <a:ext uri="{FF2B5EF4-FFF2-40B4-BE49-F238E27FC236}">
                <a16:creationId xmlns:a16="http://schemas.microsoft.com/office/drawing/2014/main" id="{90C7BCB3-5AE3-D446-8B0B-F6B0F3A1B670}"/>
              </a:ext>
            </a:extLst>
          </p:cNvPr>
          <p:cNvSpPr txBox="1"/>
          <p:nvPr/>
        </p:nvSpPr>
        <p:spPr>
          <a:xfrm>
            <a:off x="1272657" y="1049553"/>
            <a:ext cx="7463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Stacking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vi-VN" altLang="zh-CN" sz="2000" dirty="0">
                <a:latin typeface="medium-content-serif-font"/>
              </a:rPr>
              <a:t> </a:t>
            </a:r>
            <a:r>
              <a:rPr lang="vi-VN" altLang="zh-CN" sz="2000" dirty="0">
                <a:solidFill>
                  <a:schemeClr val="bg1"/>
                </a:solidFill>
                <a:latin typeface="medium-content-serif-font"/>
              </a:rPr>
              <a:t>increasing the predictive force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38AF35BD-91F8-644F-8E1D-A4AF9CE1F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9" y="279953"/>
            <a:ext cx="7467600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zh-CN" sz="2400" dirty="0">
                <a:effectLst/>
                <a:latin typeface="Calibri" panose="020F0502020204030204" pitchFamily="34" charset="0"/>
              </a:rPr>
              <a:t>Ensemble</a:t>
            </a:r>
            <a:endParaRPr lang="en-US" altLang="ko-KR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7244882D-445D-1E48-8760-623D498F1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86" y="1557363"/>
            <a:ext cx="6622107" cy="2800045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C7EFB800-7C49-7F49-A466-7936AF631709}"/>
              </a:ext>
            </a:extLst>
          </p:cNvPr>
          <p:cNvSpPr/>
          <p:nvPr/>
        </p:nvSpPr>
        <p:spPr>
          <a:xfrm>
            <a:off x="7875589" y="6100204"/>
            <a:ext cx="76653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zh-CN" sz="1200" dirty="0">
                <a:solidFill>
                  <a:schemeClr val="bg1"/>
                </a:solidFill>
              </a:rPr>
              <a:t>LightGBM: A Highly Efficient Gradient Boosting Decision Tree</a:t>
            </a:r>
          </a:p>
          <a:p>
            <a:r>
              <a:rPr lang="vi-VN" altLang="zh-CN" sz="1200" dirty="0">
                <a:solidFill>
                  <a:schemeClr val="bg1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XGBoost: A Scalable Tree Boosting System</a:t>
            </a:r>
            <a:endParaRPr lang="vi-VN" altLang="zh-CN" sz="1200" dirty="0">
              <a:solidFill>
                <a:schemeClr val="bg1"/>
              </a:solidFill>
              <a:latin typeface="-apple-system"/>
            </a:endParaRPr>
          </a:p>
          <a:p>
            <a:r>
              <a:rPr lang="vi-VN" altLang="zh-CN" sz="1200" dirty="0">
                <a:solidFill>
                  <a:schemeClr val="bg1"/>
                </a:solidFill>
                <a:latin typeface="-apple-system"/>
              </a:rPr>
              <a:t>StackNet Meta Modelling Framework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68D299B-47D9-4341-8D07-509893812542}"/>
              </a:ext>
            </a:extLst>
          </p:cNvPr>
          <p:cNvSpPr/>
          <p:nvPr/>
        </p:nvSpPr>
        <p:spPr>
          <a:xfrm>
            <a:off x="1305869" y="5638539"/>
            <a:ext cx="5671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0.6187</a:t>
            </a:r>
            <a:r>
              <a:rPr lang="zh-CN" altLang="en-US" sz="54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      </a:t>
            </a:r>
            <a:r>
              <a:rPr lang="en-US" altLang="zh-CN" sz="54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0.6256</a:t>
            </a:r>
            <a:endParaRPr lang="zh-CN" altLang="en-US" sz="5400" dirty="0">
              <a:solidFill>
                <a:schemeClr val="accent4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右箭头 60">
            <a:extLst>
              <a:ext uri="{FF2B5EF4-FFF2-40B4-BE49-F238E27FC236}">
                <a16:creationId xmlns:a16="http://schemas.microsoft.com/office/drawing/2014/main" id="{ED715AB8-EA79-1541-8FF4-796917AFC2B7}"/>
              </a:ext>
            </a:extLst>
          </p:cNvPr>
          <p:cNvSpPr/>
          <p:nvPr/>
        </p:nvSpPr>
        <p:spPr>
          <a:xfrm>
            <a:off x="3373395" y="5953940"/>
            <a:ext cx="1161535" cy="292528"/>
          </a:xfrm>
          <a:prstGeom prst="rightArrow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674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13944" y="3516582"/>
            <a:ext cx="3490574" cy="58695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/>
            <a:r>
              <a:rPr lang="zh-CN" altLang="en-US" sz="320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总结 </a:t>
            </a:r>
            <a:r>
              <a:rPr lang="en-US" altLang="zh-CN" sz="320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Summary</a:t>
            </a:r>
            <a:r>
              <a:rPr lang="en-US" altLang="ko-KR" sz="320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 </a:t>
            </a:r>
          </a:p>
        </p:txBody>
      </p:sp>
      <p:cxnSp>
        <p:nvCxnSpPr>
          <p:cNvPr id="6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gradFill>
              <a:gsLst>
                <a:gs pos="45000">
                  <a:srgbClr val="331433"/>
                </a:gs>
                <a:gs pos="0">
                  <a:schemeClr val="bg1"/>
                </a:gs>
                <a:gs pos="100000">
                  <a:srgbClr val="425C8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13944" y="2619717"/>
            <a:ext cx="774482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>
                <a:effectLst/>
                <a:latin typeface="Calibri" panose="020F0502020204030204" pitchFamily="34" charset="0"/>
              </a:rPr>
              <a:t>0</a:t>
            </a:r>
            <a:r>
              <a:rPr lang="en-US" altLang="zh-CN" dirty="0">
                <a:effectLst/>
                <a:latin typeface="Calibri" panose="020F0502020204030204" pitchFamily="34" charset="0"/>
              </a:rPr>
              <a:t>5</a:t>
            </a:r>
            <a:endParaRPr lang="en-US" altLang="ko-KR" dirty="0">
              <a:effectLst/>
              <a:latin typeface="Calibri" panose="020F050202020403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109469" y="2819772"/>
            <a:ext cx="2475673" cy="37151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en-US" altLang="ko-KR" sz="900" b="0" dirty="0">
                <a:effectLst/>
                <a:latin typeface="Calibri" panose="020F0502020204030204" pitchFamily="34" charset="0"/>
              </a:rPr>
              <a:t>Lorem Ipsum is simply dummy text of the printing and typesetting industry 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36732" y="430051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</a:t>
            </a:r>
            <a:r>
              <a:rPr lang="en-US" altLang="zh-CN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5</a:t>
            </a:r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-1. </a:t>
            </a:r>
            <a:r>
              <a:rPr lang="zh-CN" altLang="en-US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总结与展望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36732" y="4619604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</a:t>
            </a:r>
            <a:r>
              <a:rPr lang="en-US" altLang="zh-CN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5</a:t>
            </a:r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-2. </a:t>
            </a:r>
            <a:r>
              <a:rPr lang="en-US" altLang="zh-CN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Q</a:t>
            </a:r>
            <a:r>
              <a:rPr lang="zh-CN" altLang="en-US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&amp;</a:t>
            </a:r>
            <a:r>
              <a:rPr lang="zh-CN" altLang="en-US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A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57997" y="2600668"/>
            <a:ext cx="3768529" cy="771622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5C13B8-56EE-2E41-8B9A-0EC28BD610AD}"/>
              </a:ext>
            </a:extLst>
          </p:cNvPr>
          <p:cNvSpPr txBox="1"/>
          <p:nvPr/>
        </p:nvSpPr>
        <p:spPr>
          <a:xfrm>
            <a:off x="6096000" y="143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242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25C13B8-56EE-2E41-8B9A-0EC28BD610AD}"/>
              </a:ext>
            </a:extLst>
          </p:cNvPr>
          <p:cNvSpPr txBox="1"/>
          <p:nvPr/>
        </p:nvSpPr>
        <p:spPr>
          <a:xfrm>
            <a:off x="6096000" y="143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58BAE1D3-7CCB-174D-BF66-24DAB1AE5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14" y="203993"/>
            <a:ext cx="2276073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/>
            <a:r>
              <a:rPr lang="en-US" altLang="zh-CN" sz="3600" dirty="0">
                <a:effectLst/>
                <a:latin typeface="Calibri" panose="020F0502020204030204" pitchFamily="34" charset="0"/>
              </a:rPr>
              <a:t>Summary</a:t>
            </a:r>
            <a:endParaRPr lang="en-US" altLang="ko-KR" sz="3600" dirty="0">
              <a:effectLst/>
              <a:latin typeface="Calibri" panose="020F0502020204030204" pitchFamily="34" charset="0"/>
            </a:endParaRPr>
          </a:p>
        </p:txBody>
      </p:sp>
      <p:grpSp>
        <p:nvGrpSpPr>
          <p:cNvPr id="22" name="组合 2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8CFB4038-F52E-CE49-B5B0-B40D77BD6754}"/>
              </a:ext>
            </a:extLst>
          </p:cNvPr>
          <p:cNvGrpSpPr/>
          <p:nvPr/>
        </p:nvGrpSpPr>
        <p:grpSpPr>
          <a:xfrm>
            <a:off x="2030549" y="2066846"/>
            <a:ext cx="3117413" cy="2500672"/>
            <a:chOff x="1779601" y="1636975"/>
            <a:chExt cx="4374405" cy="2500672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211A93D-B181-DF4A-B4EE-95779D8B061C}"/>
                </a:ext>
              </a:extLst>
            </p:cNvPr>
            <p:cNvSpPr/>
            <p:nvPr/>
          </p:nvSpPr>
          <p:spPr>
            <a:xfrm>
              <a:off x="1779601" y="1636975"/>
              <a:ext cx="3264249" cy="5810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defTabSz="2400300"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总结 </a:t>
              </a:r>
              <a:endParaRPr kumimoji="1" lang="en-US" altLang="zh-CN" sz="2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73E8BD8-F513-804B-A28C-5769E19BB89F}"/>
                </a:ext>
              </a:extLst>
            </p:cNvPr>
            <p:cNvSpPr/>
            <p:nvPr/>
          </p:nvSpPr>
          <p:spPr>
            <a:xfrm>
              <a:off x="1779601" y="2242192"/>
              <a:ext cx="4374405" cy="1895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28650" indent="-285750" defTabSz="2400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充分理解业务</a:t>
              </a:r>
              <a:endParaRPr kumimoji="1"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628650" indent="-285750" defTabSz="2400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完备特征工程</a:t>
              </a:r>
              <a:endParaRPr kumimoji="1"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628650" indent="-285750" defTabSz="2400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合理建模方法</a:t>
              </a:r>
              <a:endParaRPr kumimoji="1"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628650" indent="-285750" defTabSz="2400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细致算法优化</a:t>
              </a:r>
              <a:endParaRPr kumimoji="1"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628650" indent="-285750" defTabSz="24003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坚持就是胜利</a:t>
              </a:r>
              <a:endParaRPr kumimoji="1"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6B6E2EC9-9365-E244-ADA6-C56279C8C8F4}"/>
              </a:ext>
            </a:extLst>
          </p:cNvPr>
          <p:cNvSpPr/>
          <p:nvPr/>
        </p:nvSpPr>
        <p:spPr>
          <a:xfrm>
            <a:off x="6096000" y="2066845"/>
            <a:ext cx="232626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defTabSz="2400300">
              <a:lnSpc>
                <a:spcPct val="150000"/>
              </a:lnSpc>
            </a:pPr>
            <a:r>
              <a:rPr kumimoji="1" lang="zh-CN" altLang="en-US" sz="2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kumimoji="1" lang="en-US" altLang="zh-CN" sz="24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83B8ABD-7A99-4A4C-937B-7779FAFB811D}"/>
              </a:ext>
            </a:extLst>
          </p:cNvPr>
          <p:cNvSpPr/>
          <p:nvPr/>
        </p:nvSpPr>
        <p:spPr>
          <a:xfrm>
            <a:off x="6096000" y="2699190"/>
            <a:ext cx="4341419" cy="1526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indent="-285750" defTabSz="24003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GNN</a:t>
            </a: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计算时间复杂度高，精度受限</a:t>
            </a:r>
            <a:endParaRPr kumimoji="1"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28650" indent="-285750" defTabSz="24003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Embedding</a:t>
            </a: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提取信息量少</a:t>
            </a:r>
            <a:endParaRPr kumimoji="1"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28650" indent="-285750" defTabSz="24003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在资源允许的情况下，尝试传统机器学习和深度学习方法结合</a:t>
            </a:r>
            <a:endParaRPr kumimoji="1"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多边形 3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FA78C6F6-389E-6542-BBA3-AFD93677D22F}"/>
              </a:ext>
            </a:extLst>
          </p:cNvPr>
          <p:cNvSpPr/>
          <p:nvPr/>
        </p:nvSpPr>
        <p:spPr>
          <a:xfrm rot="16200000">
            <a:off x="5392824" y="3184986"/>
            <a:ext cx="1021021" cy="4942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425C8F"/>
                </a:gs>
                <a:gs pos="100000">
                  <a:srgbClr val="061C5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08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25C13B8-56EE-2E41-8B9A-0EC28BD610AD}"/>
              </a:ext>
            </a:extLst>
          </p:cNvPr>
          <p:cNvSpPr txBox="1"/>
          <p:nvPr/>
        </p:nvSpPr>
        <p:spPr>
          <a:xfrm>
            <a:off x="6096000" y="143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D1D590-0910-4147-90E4-DDD409B8A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916" y="5252388"/>
            <a:ext cx="2110947" cy="5923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94A581-BF8A-FB40-A8BA-933EEDCB3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916" y="6067934"/>
            <a:ext cx="2110947" cy="65383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7A681F2-6356-384E-BEB2-81FCAFD8A44B}"/>
              </a:ext>
            </a:extLst>
          </p:cNvPr>
          <p:cNvSpPr txBox="1"/>
          <p:nvPr/>
        </p:nvSpPr>
        <p:spPr>
          <a:xfrm>
            <a:off x="4532457" y="2298872"/>
            <a:ext cx="33118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方正兰亭细黑_GBK_M" panose="02010600010101010101" pitchFamily="2" charset="2"/>
              </a:rPr>
              <a:t>Thanks</a:t>
            </a:r>
            <a:r>
              <a:rPr lang="zh-CN" altLang="en-US" sz="66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方正兰亭细黑_GBK_M" panose="02010600010101010101" pitchFamily="2" charset="2"/>
              </a:rPr>
              <a:t>  </a:t>
            </a:r>
            <a:endParaRPr lang="en-US" altLang="zh-CN" sz="6600" spc="300" dirty="0">
              <a:gradFill flip="none" rotWithShape="1">
                <a:gsLst>
                  <a:gs pos="60000">
                    <a:srgbClr val="B6C6DD"/>
                  </a:gs>
                  <a:gs pos="23000">
                    <a:schemeClr val="bg1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latin typeface="+mj-ea"/>
              <a:ea typeface="+mj-ea"/>
              <a:cs typeface="方正兰亭细黑_GBK_M" panose="02010600010101010101" pitchFamily="2" charset="2"/>
            </a:endParaRPr>
          </a:p>
          <a:p>
            <a:pPr algn="ctr"/>
            <a:r>
              <a:rPr lang="en-US" altLang="zh-CN" sz="66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方正兰亭细黑_GBK_M" panose="02010600010101010101" pitchFamily="2" charset="2"/>
              </a:rPr>
              <a:t>Q&amp;A</a:t>
            </a:r>
            <a:endParaRPr lang="zh-CN" altLang="en-US" sz="6600" spc="300" dirty="0">
              <a:gradFill flip="none" rotWithShape="1">
                <a:gsLst>
                  <a:gs pos="60000">
                    <a:srgbClr val="B6C6DD"/>
                  </a:gs>
                  <a:gs pos="23000">
                    <a:schemeClr val="bg1"/>
                  </a:gs>
                  <a:gs pos="100000">
                    <a:srgbClr val="425C8F"/>
                  </a:gs>
                </a:gsLst>
                <a:lin ang="2700000" scaled="1"/>
                <a:tileRect/>
              </a:gradFill>
              <a:latin typeface="+mj-ea"/>
              <a:ea typeface="+mj-ea"/>
              <a:cs typeface="方正兰亭细黑_GBK_M" panose="0201060001010101010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59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13944" y="3516582"/>
            <a:ext cx="2491767" cy="58695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320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赛题分析</a:t>
            </a:r>
            <a:endParaRPr lang="en-US" altLang="ko-KR" sz="320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cxnSp>
        <p:nvCxnSpPr>
          <p:cNvPr id="6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gradFill>
              <a:gsLst>
                <a:gs pos="45000">
                  <a:srgbClr val="331433"/>
                </a:gs>
                <a:gs pos="0">
                  <a:schemeClr val="bg1"/>
                </a:gs>
                <a:gs pos="100000">
                  <a:srgbClr val="425C8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109469" y="2819772"/>
            <a:ext cx="2475673" cy="37151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en-US" altLang="ko-KR" sz="900" b="0" dirty="0">
                <a:effectLst/>
                <a:latin typeface="Calibri" panose="020F0502020204030204" pitchFamily="34" charset="0"/>
              </a:rPr>
              <a:t>Lorem Ipsum is simply dummy text of the printing and typesetting industry 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36732" y="430051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01-1. </a:t>
            </a:r>
            <a:r>
              <a:rPr lang="zh-CN" altLang="en-US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赛题介绍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36732" y="4619604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01-2. </a:t>
            </a:r>
            <a:r>
              <a:rPr lang="zh-CN" altLang="en-US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数据介绍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36732" y="492916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01-3. </a:t>
            </a:r>
            <a:r>
              <a:rPr lang="zh-CN" altLang="en-US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问题剖析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57997" y="2600668"/>
            <a:ext cx="3768529" cy="771622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5C13B8-56EE-2E41-8B9A-0EC28BD610AD}"/>
              </a:ext>
            </a:extLst>
          </p:cNvPr>
          <p:cNvSpPr txBox="1"/>
          <p:nvPr/>
        </p:nvSpPr>
        <p:spPr>
          <a:xfrm>
            <a:off x="6096000" y="143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392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07989" y="279953"/>
            <a:ext cx="1470238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2400" dirty="0">
                <a:effectLst/>
                <a:latin typeface="Calibri" panose="020F0502020204030204" pitchFamily="34" charset="0"/>
              </a:rPr>
              <a:t>赛题介绍</a:t>
            </a:r>
            <a:endParaRPr lang="en-US" altLang="ko-KR" sz="24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C8BFA-20EC-2C46-A872-F7BEA0FB2AD6}"/>
              </a:ext>
            </a:extLst>
          </p:cNvPr>
          <p:cNvSpPr txBox="1"/>
          <p:nvPr/>
        </p:nvSpPr>
        <p:spPr>
          <a:xfrm>
            <a:off x="672500" y="1308786"/>
            <a:ext cx="523403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目标：</a:t>
            </a:r>
            <a:endParaRPr lang="en-US" altLang="zh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通过电商用户的行为日志数据，预测用户可能点击且购买的</a:t>
            </a:r>
            <a:r>
              <a:rPr lang="vi-VN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Top30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概率从高到低排序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评价：</a:t>
            </a:r>
            <a:r>
              <a:rPr lang="vi-VN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  <a:ea typeface="Microsoft YaHei" panose="020B0503020204020204" pitchFamily="34" charset="-122"/>
              </a:rPr>
              <a:t>MRR</a:t>
            </a:r>
            <a:endParaRPr lang="en-US" altLang="zh-CN" sz="2400" b="1" dirty="0">
              <a:solidFill>
                <a:schemeClr val="accent4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i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商品第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个预测正确，得分为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1/k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，未命中为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，最后对全局用户求均值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i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关键：</a:t>
            </a:r>
            <a:endParaRPr lang="en-US" altLang="zh-CN" sz="2400" b="1" dirty="0">
              <a:solidFill>
                <a:schemeClr val="accent4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商品预测正确</a:t>
            </a:r>
            <a:endParaRPr kumimoji="1"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商品位次越低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F2B2CBA-2116-3343-9A07-AD39E5FCD53C}"/>
                  </a:ext>
                </a:extLst>
              </p:cNvPr>
              <p:cNvSpPr txBox="1"/>
              <p:nvPr/>
            </p:nvSpPr>
            <p:spPr>
              <a:xfrm>
                <a:off x="6786372" y="2162956"/>
                <a:ext cx="4381456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𝑏𝑢𝑦𝑒𝑟</m:t>
                          </m:r>
                        </m:e>
                      </m:d>
                      <m:r>
                        <a:rPr kumimoji="1"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𝑏𝑢𝑦𝑒𝑟</m:t>
                              </m:r>
                              <m: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kumimoji="1"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F2B2CBA-2116-3343-9A07-AD39E5FCD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72" y="2162956"/>
                <a:ext cx="4381456" cy="1038298"/>
              </a:xfrm>
              <a:prstGeom prst="rect">
                <a:avLst/>
              </a:prstGeom>
              <a:blipFill>
                <a:blip r:embed="rId3"/>
                <a:stretch>
                  <a:fillRect t="-114458" r="-1734" b="-174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A1E8F16D-D8A9-F545-9789-63CA40147C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7701688"/>
              </p:ext>
            </p:extLst>
          </p:nvPr>
        </p:nvGraphicFramePr>
        <p:xfrm>
          <a:off x="6786372" y="3459892"/>
          <a:ext cx="4381456" cy="2839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5094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07989" y="279953"/>
            <a:ext cx="1470238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2400" dirty="0">
                <a:effectLst/>
                <a:latin typeface="Calibri" panose="020F0502020204030204" pitchFamily="34" charset="0"/>
              </a:rPr>
              <a:t>数据介绍</a:t>
            </a:r>
            <a:endParaRPr lang="en-US" altLang="ko-KR" sz="2400" dirty="0">
              <a:effectLst/>
              <a:latin typeface="Calibri" panose="020F0502020204030204" pitchFamily="34" charset="0"/>
            </a:endParaRPr>
          </a:p>
        </p:txBody>
      </p:sp>
      <p:graphicFrame>
        <p:nvGraphicFramePr>
          <p:cNvPr id="28" name="图示 27">
            <a:extLst>
              <a:ext uri="{FF2B5EF4-FFF2-40B4-BE49-F238E27FC236}">
                <a16:creationId xmlns:a16="http://schemas.microsoft.com/office/drawing/2014/main" id="{73984D80-37A0-B947-BF14-F4E5043E09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781884"/>
              </p:ext>
            </p:extLst>
          </p:nvPr>
        </p:nvGraphicFramePr>
        <p:xfrm>
          <a:off x="2794000" y="1534151"/>
          <a:ext cx="5283200" cy="3789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文本框 28">
            <a:extLst>
              <a:ext uri="{FF2B5EF4-FFF2-40B4-BE49-F238E27FC236}">
                <a16:creationId xmlns:a16="http://schemas.microsoft.com/office/drawing/2014/main" id="{94420205-BA02-CC4C-9799-D35DA13FDD90}"/>
              </a:ext>
            </a:extLst>
          </p:cNvPr>
          <p:cNvSpPr txBox="1"/>
          <p:nvPr/>
        </p:nvSpPr>
        <p:spPr>
          <a:xfrm>
            <a:off x="1754778" y="2782667"/>
            <a:ext cx="1885453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商品信息</a:t>
            </a:r>
            <a:endParaRPr kumimoji="1" lang="en-US" altLang="zh-CN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 </a:t>
            </a:r>
            <a:r>
              <a:rPr lang="vi-VN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item_id</a:t>
            </a:r>
            <a:endParaRPr kumimoji="1"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店铺 </a:t>
            </a:r>
            <a:r>
              <a:rPr lang="vi-VN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store_id</a:t>
            </a:r>
            <a:endParaRPr kumimoji="1"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品类 </a:t>
            </a:r>
            <a:r>
              <a:rPr lang="vi-VN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cate_id</a:t>
            </a:r>
            <a:endParaRPr kumimoji="1"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 </a:t>
            </a:r>
            <a:r>
              <a:rPr lang="vi-VN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item_price</a:t>
            </a:r>
            <a:endParaRPr kumimoji="1"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ED142A8-6D2A-314D-9678-B0DED2641470}"/>
              </a:ext>
            </a:extLst>
          </p:cNvPr>
          <p:cNvSpPr/>
          <p:nvPr/>
        </p:nvSpPr>
        <p:spPr>
          <a:xfrm>
            <a:off x="7462420" y="1674672"/>
            <a:ext cx="36754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用户信息</a:t>
            </a:r>
            <a:endParaRPr kumimoji="1" lang="en-US" altLang="zh-CN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用户标识 </a:t>
            </a:r>
            <a:r>
              <a:rPr lang="vi-VN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buyer_admin_id</a:t>
            </a:r>
            <a:endParaRPr kumimoji="1"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国家 </a:t>
            </a:r>
            <a:r>
              <a:rPr lang="vi-VN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buyer_country_id</a:t>
            </a:r>
            <a:endParaRPr kumimoji="1"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vi-V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0A62686-222F-534D-BDD8-BCCBBD46CAA2}"/>
              </a:ext>
            </a:extLst>
          </p:cNvPr>
          <p:cNvSpPr txBox="1"/>
          <p:nvPr/>
        </p:nvSpPr>
        <p:spPr>
          <a:xfrm>
            <a:off x="7462420" y="3987040"/>
            <a:ext cx="220445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场景信息</a:t>
            </a:r>
            <a:endParaRPr kumimoji="1" lang="en-US" altLang="zh-CN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点击时间 </a:t>
            </a:r>
            <a:r>
              <a:rPr lang="vi-VN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log_time</a:t>
            </a:r>
            <a:endParaRPr kumimoji="1"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商品访问排序 </a:t>
            </a:r>
            <a:r>
              <a:rPr lang="vi-VN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irank</a:t>
            </a:r>
            <a:endParaRPr kumimoji="1"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购买标记 </a:t>
            </a:r>
            <a:r>
              <a:rPr lang="vi-VN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buy_flag</a:t>
            </a:r>
            <a:endParaRPr kumimoji="1"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97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10597" y="170084"/>
            <a:ext cx="7467600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zh-CN" altLang="en-US" sz="2400" dirty="0">
                <a:effectLst/>
                <a:latin typeface="Calibri" panose="020F0502020204030204" pitchFamily="34" charset="0"/>
              </a:rPr>
              <a:t>问题剖析</a:t>
            </a:r>
            <a:endParaRPr lang="en-US" altLang="ko-KR" sz="2400" dirty="0">
              <a:effectLst/>
              <a:latin typeface="Calibri" panose="020F0502020204030204" pitchFamily="34" charset="0"/>
            </a:endParaRPr>
          </a:p>
        </p:txBody>
      </p:sp>
      <p:grpSp>
        <p:nvGrpSpPr>
          <p:cNvPr id="6" name="组合 5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GrpSpPr/>
          <p:nvPr/>
        </p:nvGrpSpPr>
        <p:grpSpPr>
          <a:xfrm>
            <a:off x="4144397" y="2034152"/>
            <a:ext cx="1409701" cy="1409701"/>
            <a:chOff x="6498772" y="3074931"/>
            <a:chExt cx="1409701" cy="1409701"/>
          </a:xfrm>
        </p:grpSpPr>
        <p:sp>
          <p:nvSpPr>
            <p:cNvPr id="7" name="Oval 3"/>
            <p:cNvSpPr/>
            <p:nvPr/>
          </p:nvSpPr>
          <p:spPr>
            <a:xfrm>
              <a:off x="6498772" y="3074931"/>
              <a:ext cx="1409701" cy="140970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Helvetica" panose="020B0604020202020204" pitchFamily="34" charset="0"/>
                  <a:ea typeface="Roboto" panose="02000000000000000000" pitchFamily="2" charset="0"/>
                  <a:cs typeface="Helvetica" panose="020B0604020202020204" pitchFamily="34" charset="0"/>
                </a:rPr>
                <a:t>68</a:t>
              </a:r>
              <a:r>
                <a:rPr lang="en-US" dirty="0">
                  <a:solidFill>
                    <a:schemeClr val="bg1"/>
                  </a:solidFill>
                  <a:latin typeface="Helvetica" panose="020B0604020202020204" pitchFamily="34" charset="0"/>
                  <a:ea typeface="Roboto" panose="02000000000000000000" pitchFamily="2" charset="0"/>
                  <a:cs typeface="Helvetica" panose="020B0604020202020204" pitchFamily="34" charset="0"/>
                </a:rPr>
                <a:t>%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latin typeface="Helvetica" panose="020B0604020202020204" pitchFamily="34" charset="0"/>
                  <a:ea typeface="Roboto" panose="02000000000000000000" pitchFamily="2" charset="0"/>
                  <a:cs typeface="Helvetica" panose="020B0604020202020204" pitchFamily="34" charset="0"/>
                </a:rPr>
                <a:t>Option 01</a:t>
              </a:r>
            </a:p>
          </p:txBody>
        </p:sp>
        <p:sp>
          <p:nvSpPr>
            <p:cNvPr id="8" name="Arc 16"/>
            <p:cNvSpPr/>
            <p:nvPr/>
          </p:nvSpPr>
          <p:spPr>
            <a:xfrm>
              <a:off x="6498772" y="3074931"/>
              <a:ext cx="1409701" cy="1409701"/>
            </a:xfrm>
            <a:prstGeom prst="arc">
              <a:avLst>
                <a:gd name="adj1" fmla="val 16200000"/>
                <a:gd name="adj2" fmla="val 10611064"/>
              </a:avLst>
            </a:prstGeom>
            <a:noFill/>
            <a:ln w="38100">
              <a:solidFill>
                <a:srgbClr val="425C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2" name="组合 1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GrpSpPr/>
          <p:nvPr/>
        </p:nvGrpSpPr>
        <p:grpSpPr>
          <a:xfrm>
            <a:off x="6556645" y="3515718"/>
            <a:ext cx="1409701" cy="1409701"/>
            <a:chOff x="8098971" y="3074930"/>
            <a:chExt cx="1409701" cy="1409701"/>
          </a:xfrm>
        </p:grpSpPr>
        <p:sp>
          <p:nvSpPr>
            <p:cNvPr id="13" name="Oval 24"/>
            <p:cNvSpPr/>
            <p:nvPr/>
          </p:nvSpPr>
          <p:spPr>
            <a:xfrm>
              <a:off x="8098971" y="3074930"/>
              <a:ext cx="1409701" cy="1409701"/>
            </a:xfrm>
            <a:prstGeom prst="ellipse">
              <a:avLst/>
            </a:prstGeom>
            <a:noFill/>
            <a:ln w="38100">
              <a:solidFill>
                <a:srgbClr val="425C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Helvetica" panose="020B0604020202020204" pitchFamily="34" charset="0"/>
                  <a:ea typeface="Roboto" panose="02000000000000000000" pitchFamily="2" charset="0"/>
                  <a:cs typeface="Helvetica" panose="020B0604020202020204" pitchFamily="34" charset="0"/>
                </a:rPr>
                <a:t>32</a:t>
              </a:r>
              <a:r>
                <a:rPr lang="en-US" dirty="0">
                  <a:solidFill>
                    <a:schemeClr val="bg1"/>
                  </a:solidFill>
                  <a:latin typeface="Helvetica" panose="020B0604020202020204" pitchFamily="34" charset="0"/>
                  <a:ea typeface="Roboto" panose="02000000000000000000" pitchFamily="2" charset="0"/>
                  <a:cs typeface="Helvetica" panose="020B0604020202020204" pitchFamily="34" charset="0"/>
                </a:rPr>
                <a:t>%</a:t>
              </a:r>
            </a:p>
            <a:p>
              <a:pPr algn="ctr"/>
              <a:r>
                <a:rPr lang="en-US" altLang="zh-CN" sz="900" dirty="0">
                  <a:solidFill>
                    <a:schemeClr val="bg1"/>
                  </a:solidFill>
                  <a:latin typeface="Helvetica" panose="020B0604020202020204" pitchFamily="34" charset="0"/>
                  <a:ea typeface="Roboto" panose="02000000000000000000" pitchFamily="2" charset="0"/>
                  <a:cs typeface="Helvetica" panose="020B0604020202020204" pitchFamily="34" charset="0"/>
                </a:rPr>
                <a:t>Option 02</a:t>
              </a:r>
            </a:p>
          </p:txBody>
        </p:sp>
        <p:sp>
          <p:nvSpPr>
            <p:cNvPr id="14" name="Arc 25"/>
            <p:cNvSpPr/>
            <p:nvPr/>
          </p:nvSpPr>
          <p:spPr>
            <a:xfrm>
              <a:off x="8098971" y="3074930"/>
              <a:ext cx="1409701" cy="1409701"/>
            </a:xfrm>
            <a:prstGeom prst="arc">
              <a:avLst>
                <a:gd name="adj1" fmla="val 16200000"/>
                <a:gd name="adj2" fmla="val 20328153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" name="组合 1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GrpSpPr/>
          <p:nvPr/>
        </p:nvGrpSpPr>
        <p:grpSpPr>
          <a:xfrm>
            <a:off x="623890" y="2034152"/>
            <a:ext cx="3313110" cy="1928528"/>
            <a:chOff x="2317116" y="1833565"/>
            <a:chExt cx="4374405" cy="1928528"/>
          </a:xfrm>
        </p:grpSpPr>
        <p:sp>
          <p:nvSpPr>
            <p:cNvPr id="19" name="矩形 18"/>
            <p:cNvSpPr/>
            <p:nvPr/>
          </p:nvSpPr>
          <p:spPr>
            <a:xfrm>
              <a:off x="2974998" y="1833565"/>
              <a:ext cx="26820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Helvetica" panose="020B0604020202020204" pitchFamily="34" charset="0"/>
                </a:rPr>
                <a:t>历史交互用户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2317116" y="2415186"/>
              <a:ext cx="4374405" cy="13469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预测商品在历史数据中出现过</a:t>
              </a:r>
              <a:endPara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通过</a:t>
              </a:r>
              <a:r>
                <a:rPr lang="en-US" altLang="zh-CN" sz="14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buy_flag</a:t>
              </a:r>
              <a:r>
                <a:rPr lang="en-US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=1</a:t>
              </a: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商品全量召回</a:t>
              </a:r>
              <a:endPara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解决排序问题，预测精度高</a:t>
              </a:r>
              <a:endPara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用户商品交互信息</a:t>
              </a:r>
              <a:endPara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1" name="组合 2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GrpSpPr/>
          <p:nvPr/>
        </p:nvGrpSpPr>
        <p:grpSpPr>
          <a:xfrm>
            <a:off x="8719092" y="3455840"/>
            <a:ext cx="2849021" cy="1867657"/>
            <a:chOff x="2317117" y="1899694"/>
            <a:chExt cx="3997789" cy="1867657"/>
          </a:xfrm>
        </p:grpSpPr>
        <p:sp>
          <p:nvSpPr>
            <p:cNvPr id="22" name="矩形 21"/>
            <p:cNvSpPr/>
            <p:nvPr/>
          </p:nvSpPr>
          <p:spPr>
            <a:xfrm>
              <a:off x="3106755" y="1899694"/>
              <a:ext cx="24185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Helvetica" panose="020B0604020202020204" pitchFamily="34" charset="0"/>
                </a:rPr>
                <a:t>冷启动用户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2317117" y="2415186"/>
              <a:ext cx="3997789" cy="1352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预测商品</a:t>
              </a:r>
              <a:r>
                <a:rPr lang="zh-CN" altLang="en-US" sz="1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未在</a:t>
              </a: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历史数据中出现</a:t>
              </a:r>
              <a:endPara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通过对商品关联信息挖掘</a:t>
              </a:r>
              <a:endPara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难召回，预测难度大</a:t>
              </a:r>
              <a:endPara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商品之间关联信息</a:t>
              </a:r>
              <a:endPara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2" name="任意多边形 3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6200000" flipV="1">
            <a:off x="4412597" y="3028577"/>
            <a:ext cx="1021021" cy="221410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425C8F"/>
                </a:gs>
                <a:gs pos="100000">
                  <a:srgbClr val="061C5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28304C49-C0B1-3C4D-9D66-34023FD9D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299" y="5644149"/>
            <a:ext cx="10944224" cy="740845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如何解决两种不同类型用户的推荐问题？     </a:t>
            </a:r>
            <a:r>
              <a:rPr lang="en-US" altLang="zh-CN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→</a:t>
            </a:r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   分别建立基于历史交互用户以及冷启动用户的排序模型</a:t>
            </a:r>
            <a:endParaRPr lang="en-US" altLang="zh-CN" sz="14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0"/>
            <a:endParaRPr lang="en-US" altLang="zh-CN" sz="14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最终如何建立起两个排序结果的关联？      </a:t>
            </a:r>
            <a:r>
              <a:rPr lang="en-US" altLang="zh-CN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→</a:t>
            </a:r>
            <a:r>
              <a:rPr lang="zh-CN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    建立用户类型判断模型，并对排序结果进行优化</a:t>
            </a:r>
            <a:endParaRPr lang="en-US" altLang="zh-CN" sz="14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801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25C13B8-56EE-2E41-8B9A-0EC28BD610AD}"/>
              </a:ext>
            </a:extLst>
          </p:cNvPr>
          <p:cNvSpPr txBox="1"/>
          <p:nvPr/>
        </p:nvSpPr>
        <p:spPr>
          <a:xfrm>
            <a:off x="5888727" y="143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7C2904-2630-1841-B422-C16A52A6DE50}"/>
              </a:ext>
            </a:extLst>
          </p:cNvPr>
          <p:cNvSpPr/>
          <p:nvPr/>
        </p:nvSpPr>
        <p:spPr>
          <a:xfrm>
            <a:off x="540139" y="1079501"/>
            <a:ext cx="1993900" cy="4711700"/>
          </a:xfrm>
          <a:prstGeom prst="rect">
            <a:avLst/>
          </a:prstGeom>
          <a:solidFill>
            <a:schemeClr val="accent5">
              <a:lumMod val="75000"/>
              <a:alpha val="38000"/>
            </a:schemeClr>
          </a:solidFill>
          <a:ln>
            <a:solidFill>
              <a:schemeClr val="accent1">
                <a:shade val="50000"/>
                <a:alpha val="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E2D78C5A-E8D0-5D41-B47F-1EBB2CE86C22}"/>
              </a:ext>
            </a:extLst>
          </p:cNvPr>
          <p:cNvSpPr/>
          <p:nvPr/>
        </p:nvSpPr>
        <p:spPr>
          <a:xfrm>
            <a:off x="643392" y="3429345"/>
            <a:ext cx="1742830" cy="454547"/>
          </a:xfrm>
          <a:prstGeom prst="roundRect">
            <a:avLst/>
          </a:prstGeom>
          <a:solidFill>
            <a:srgbClr val="FFC202">
              <a:alpha val="7372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数据分析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4F49E468-967A-594F-BD4F-1A51692CC366}"/>
              </a:ext>
            </a:extLst>
          </p:cNvPr>
          <p:cNvSpPr/>
          <p:nvPr/>
        </p:nvSpPr>
        <p:spPr>
          <a:xfrm>
            <a:off x="646535" y="4525207"/>
            <a:ext cx="1762771" cy="428221"/>
          </a:xfrm>
          <a:prstGeom prst="roundRect">
            <a:avLst/>
          </a:prstGeom>
          <a:solidFill>
            <a:srgbClr val="FFC202">
              <a:alpha val="7372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特征工程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C24589E-2970-DB4B-B624-FA9FF1E5AC2E}"/>
              </a:ext>
            </a:extLst>
          </p:cNvPr>
          <p:cNvSpPr txBox="1"/>
          <p:nvPr/>
        </p:nvSpPr>
        <p:spPr>
          <a:xfrm>
            <a:off x="883039" y="1219200"/>
            <a:ext cx="111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bg1"/>
                </a:solidFill>
              </a:rPr>
              <a:t>数据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C13429F3-01FF-5846-A6B1-1922B992177F}"/>
              </a:ext>
            </a:extLst>
          </p:cNvPr>
          <p:cNvSpPr/>
          <p:nvPr/>
        </p:nvSpPr>
        <p:spPr>
          <a:xfrm>
            <a:off x="646535" y="2260096"/>
            <a:ext cx="1762771" cy="422831"/>
          </a:xfrm>
          <a:prstGeom prst="roundRect">
            <a:avLst/>
          </a:prstGeom>
          <a:solidFill>
            <a:srgbClr val="FFC202">
              <a:alpha val="7372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数据清洗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6A4B10-0F22-7D48-A4C5-10B28CC709D2}"/>
              </a:ext>
            </a:extLst>
          </p:cNvPr>
          <p:cNvSpPr/>
          <p:nvPr/>
        </p:nvSpPr>
        <p:spPr>
          <a:xfrm>
            <a:off x="3645854" y="1079501"/>
            <a:ext cx="1993900" cy="4711700"/>
          </a:xfrm>
          <a:prstGeom prst="rect">
            <a:avLst/>
          </a:prstGeom>
          <a:solidFill>
            <a:schemeClr val="accent5">
              <a:lumMod val="75000"/>
              <a:alpha val="38000"/>
            </a:schemeClr>
          </a:solidFill>
          <a:ln>
            <a:solidFill>
              <a:schemeClr val="accent1">
                <a:shade val="50000"/>
                <a:alpha val="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C9529FD-DB21-E64A-BBD3-7C6C4DB86342}"/>
              </a:ext>
            </a:extLst>
          </p:cNvPr>
          <p:cNvSpPr txBox="1"/>
          <p:nvPr/>
        </p:nvSpPr>
        <p:spPr>
          <a:xfrm>
            <a:off x="4163607" y="1208500"/>
            <a:ext cx="111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bg1"/>
                </a:solidFill>
              </a:rPr>
              <a:t>召回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CECA5D5-2586-C941-9C16-6E440302B43D}"/>
              </a:ext>
            </a:extLst>
          </p:cNvPr>
          <p:cNvSpPr/>
          <p:nvPr/>
        </p:nvSpPr>
        <p:spPr>
          <a:xfrm>
            <a:off x="6824656" y="1049642"/>
            <a:ext cx="1993900" cy="4711700"/>
          </a:xfrm>
          <a:prstGeom prst="rect">
            <a:avLst/>
          </a:prstGeom>
          <a:solidFill>
            <a:schemeClr val="accent5">
              <a:lumMod val="75000"/>
              <a:alpha val="38000"/>
            </a:schemeClr>
          </a:solidFill>
          <a:ln>
            <a:solidFill>
              <a:schemeClr val="accent1">
                <a:shade val="50000"/>
                <a:alpha val="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0880293-8895-2A46-91C0-8F7740506A43}"/>
              </a:ext>
            </a:extLst>
          </p:cNvPr>
          <p:cNvSpPr txBox="1"/>
          <p:nvPr/>
        </p:nvSpPr>
        <p:spPr>
          <a:xfrm>
            <a:off x="7258360" y="1219200"/>
            <a:ext cx="111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bg1"/>
                </a:solidFill>
              </a:rPr>
              <a:t>排序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5D43F81-941D-4A49-A127-0ADB51171F6A}"/>
              </a:ext>
            </a:extLst>
          </p:cNvPr>
          <p:cNvSpPr/>
          <p:nvPr/>
        </p:nvSpPr>
        <p:spPr>
          <a:xfrm>
            <a:off x="9930371" y="1048960"/>
            <a:ext cx="1993900" cy="4711700"/>
          </a:xfrm>
          <a:prstGeom prst="rect">
            <a:avLst/>
          </a:prstGeom>
          <a:solidFill>
            <a:schemeClr val="accent5">
              <a:lumMod val="75000"/>
              <a:alpha val="38000"/>
            </a:schemeClr>
          </a:solidFill>
          <a:ln>
            <a:solidFill>
              <a:schemeClr val="accent1">
                <a:shade val="50000"/>
                <a:alpha val="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E9EA029-D44B-FC4E-81DF-39215A89742F}"/>
              </a:ext>
            </a:extLst>
          </p:cNvPr>
          <p:cNvSpPr txBox="1"/>
          <p:nvPr/>
        </p:nvSpPr>
        <p:spPr>
          <a:xfrm>
            <a:off x="10310543" y="1188659"/>
            <a:ext cx="123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bg1"/>
                </a:solidFill>
              </a:rPr>
              <a:t>优化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3653DE7D-2439-194B-9190-45BF09850478}"/>
              </a:ext>
            </a:extLst>
          </p:cNvPr>
          <p:cNvSpPr/>
          <p:nvPr/>
        </p:nvSpPr>
        <p:spPr>
          <a:xfrm>
            <a:off x="3718822" y="2340763"/>
            <a:ext cx="1838704" cy="537940"/>
          </a:xfrm>
          <a:prstGeom prst="roundRect">
            <a:avLst/>
          </a:prstGeom>
          <a:solidFill>
            <a:srgbClr val="FFC202">
              <a:alpha val="7372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4C1FA478-95E8-3946-8C86-B42D1B540C01}"/>
              </a:ext>
            </a:extLst>
          </p:cNvPr>
          <p:cNvSpPr/>
          <p:nvPr/>
        </p:nvSpPr>
        <p:spPr>
          <a:xfrm>
            <a:off x="3761106" y="4012594"/>
            <a:ext cx="1765198" cy="644716"/>
          </a:xfrm>
          <a:prstGeom prst="roundRect">
            <a:avLst/>
          </a:prstGeom>
          <a:solidFill>
            <a:srgbClr val="FFC202">
              <a:alpha val="7372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7AA715E-D621-004C-A46E-462940F430C0}"/>
              </a:ext>
            </a:extLst>
          </p:cNvPr>
          <p:cNvSpPr txBox="1"/>
          <p:nvPr/>
        </p:nvSpPr>
        <p:spPr>
          <a:xfrm>
            <a:off x="4132591" y="2414270"/>
            <a:ext cx="113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>
                <a:solidFill>
                  <a:schemeClr val="bg1"/>
                </a:solidFill>
              </a:rPr>
              <a:t>BuyFlag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E59A776-1B3F-124E-903F-D21823665A99}"/>
              </a:ext>
            </a:extLst>
          </p:cNvPr>
          <p:cNvSpPr txBox="1"/>
          <p:nvPr/>
        </p:nvSpPr>
        <p:spPr>
          <a:xfrm>
            <a:off x="3908292" y="3990923"/>
            <a:ext cx="144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</a:rPr>
              <a:t>Item-Item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</a:rPr>
              <a:t>S</a:t>
            </a:r>
            <a:r>
              <a:rPr lang="vi-VN" altLang="zh-CN" b="1" dirty="0">
                <a:solidFill>
                  <a:schemeClr val="bg1"/>
                </a:solidFill>
                <a:latin typeface="Calibri" panose="020F0502020204030204" pitchFamily="34" charset="0"/>
              </a:rPr>
              <a:t>imilarity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88D2E520-2F43-2742-9051-E586AF4C5D78}"/>
              </a:ext>
            </a:extLst>
          </p:cNvPr>
          <p:cNvSpPr/>
          <p:nvPr/>
        </p:nvSpPr>
        <p:spPr>
          <a:xfrm>
            <a:off x="6929198" y="2311561"/>
            <a:ext cx="1781316" cy="362823"/>
          </a:xfrm>
          <a:prstGeom prst="roundRect">
            <a:avLst/>
          </a:prstGeom>
          <a:solidFill>
            <a:srgbClr val="FFC202">
              <a:alpha val="7372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用户特征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A9F890D2-DD22-F348-99B9-35B9588A3B72}"/>
              </a:ext>
            </a:extLst>
          </p:cNvPr>
          <p:cNvSpPr/>
          <p:nvPr/>
        </p:nvSpPr>
        <p:spPr>
          <a:xfrm>
            <a:off x="6943721" y="3111307"/>
            <a:ext cx="1781317" cy="355348"/>
          </a:xfrm>
          <a:prstGeom prst="roundRect">
            <a:avLst/>
          </a:prstGeom>
          <a:solidFill>
            <a:srgbClr val="FFC202">
              <a:alpha val="7372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商品特征</a:t>
            </a: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6F65627B-8BCC-6E4B-9F7B-4F9A6A81B26C}"/>
              </a:ext>
            </a:extLst>
          </p:cNvPr>
          <p:cNvSpPr/>
          <p:nvPr/>
        </p:nvSpPr>
        <p:spPr>
          <a:xfrm>
            <a:off x="6942201" y="3994132"/>
            <a:ext cx="1781316" cy="287425"/>
          </a:xfrm>
          <a:prstGeom prst="roundRect">
            <a:avLst/>
          </a:prstGeom>
          <a:solidFill>
            <a:srgbClr val="FFC202">
              <a:alpha val="7372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交互特征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C3E35778-D80C-8C46-9159-B24F2226228D}"/>
              </a:ext>
            </a:extLst>
          </p:cNvPr>
          <p:cNvSpPr/>
          <p:nvPr/>
        </p:nvSpPr>
        <p:spPr>
          <a:xfrm>
            <a:off x="6929197" y="4814188"/>
            <a:ext cx="1781316" cy="338563"/>
          </a:xfrm>
          <a:prstGeom prst="roundRect">
            <a:avLst/>
          </a:prstGeom>
          <a:solidFill>
            <a:srgbClr val="FFC202">
              <a:alpha val="7372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业务特征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715650CE-C44C-284A-9C5C-7D98A77B61F9}"/>
              </a:ext>
            </a:extLst>
          </p:cNvPr>
          <p:cNvSpPr/>
          <p:nvPr/>
        </p:nvSpPr>
        <p:spPr>
          <a:xfrm>
            <a:off x="10062578" y="2381504"/>
            <a:ext cx="1729479" cy="434864"/>
          </a:xfrm>
          <a:prstGeom prst="roundRect">
            <a:avLst/>
          </a:prstGeom>
          <a:solidFill>
            <a:srgbClr val="FFC202">
              <a:alpha val="7372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排序优化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E86E2388-E4AB-214B-B234-9A205A6BCD50}"/>
              </a:ext>
            </a:extLst>
          </p:cNvPr>
          <p:cNvSpPr/>
          <p:nvPr/>
        </p:nvSpPr>
        <p:spPr>
          <a:xfrm>
            <a:off x="10062578" y="4025643"/>
            <a:ext cx="1722070" cy="445396"/>
          </a:xfrm>
          <a:prstGeom prst="roundRect">
            <a:avLst/>
          </a:prstGeom>
          <a:solidFill>
            <a:srgbClr val="FFC202">
              <a:alpha val="7372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模型融合</a:t>
            </a: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A99EED15-7442-D64F-85DF-23ED80C17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9" y="279953"/>
            <a:ext cx="1507308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zh-CN" altLang="en-US" sz="2400" dirty="0">
                <a:effectLst/>
                <a:latin typeface="Calibri" panose="020F0502020204030204" pitchFamily="34" charset="0"/>
              </a:rPr>
              <a:t>方案架构</a:t>
            </a:r>
            <a:endParaRPr lang="en-US" altLang="ko-KR" sz="24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1EFE068-92A5-DF46-9427-954A48EB8C99}"/>
              </a:ext>
            </a:extLst>
          </p:cNvPr>
          <p:cNvSpPr txBox="1"/>
          <p:nvPr/>
        </p:nvSpPr>
        <p:spPr>
          <a:xfrm>
            <a:off x="3077662" y="1929248"/>
            <a:ext cx="313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历史交互商品模型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0B5431-AC26-B043-AE1E-6FA9129D6D7C}"/>
              </a:ext>
            </a:extLst>
          </p:cNvPr>
          <p:cNvSpPr txBox="1"/>
          <p:nvPr/>
        </p:nvSpPr>
        <p:spPr>
          <a:xfrm>
            <a:off x="3065390" y="3610756"/>
            <a:ext cx="313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关联商品模型</a:t>
            </a:r>
          </a:p>
        </p:txBody>
      </p:sp>
      <p:sp>
        <p:nvSpPr>
          <p:cNvPr id="41" name="燕尾形箭头 40">
            <a:extLst>
              <a:ext uri="{FF2B5EF4-FFF2-40B4-BE49-F238E27FC236}">
                <a16:creationId xmlns:a16="http://schemas.microsoft.com/office/drawing/2014/main" id="{15B495AD-94B2-F440-A0C2-8D0297412571}"/>
              </a:ext>
            </a:extLst>
          </p:cNvPr>
          <p:cNvSpPr/>
          <p:nvPr/>
        </p:nvSpPr>
        <p:spPr>
          <a:xfrm>
            <a:off x="2541744" y="3282020"/>
            <a:ext cx="1096381" cy="31418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燕尾形箭头 41">
            <a:extLst>
              <a:ext uri="{FF2B5EF4-FFF2-40B4-BE49-F238E27FC236}">
                <a16:creationId xmlns:a16="http://schemas.microsoft.com/office/drawing/2014/main" id="{DE5AD053-DCFF-984F-94CF-A68B9B7AAA30}"/>
              </a:ext>
            </a:extLst>
          </p:cNvPr>
          <p:cNvSpPr/>
          <p:nvPr/>
        </p:nvSpPr>
        <p:spPr>
          <a:xfrm>
            <a:off x="5639563" y="2483393"/>
            <a:ext cx="1185285" cy="31418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燕尾形箭头 42">
            <a:extLst>
              <a:ext uri="{FF2B5EF4-FFF2-40B4-BE49-F238E27FC236}">
                <a16:creationId xmlns:a16="http://schemas.microsoft.com/office/drawing/2014/main" id="{63CCE2F5-3195-6A4D-B7A2-08B101AAF54A}"/>
              </a:ext>
            </a:extLst>
          </p:cNvPr>
          <p:cNvSpPr/>
          <p:nvPr/>
        </p:nvSpPr>
        <p:spPr>
          <a:xfrm>
            <a:off x="5628966" y="4156996"/>
            <a:ext cx="1185285" cy="31418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燕尾形箭头 43">
            <a:extLst>
              <a:ext uri="{FF2B5EF4-FFF2-40B4-BE49-F238E27FC236}">
                <a16:creationId xmlns:a16="http://schemas.microsoft.com/office/drawing/2014/main" id="{6AEACDC4-1C99-D548-BDFA-2ABE7555A0E3}"/>
              </a:ext>
            </a:extLst>
          </p:cNvPr>
          <p:cNvSpPr/>
          <p:nvPr/>
        </p:nvSpPr>
        <p:spPr>
          <a:xfrm>
            <a:off x="8880858" y="3247718"/>
            <a:ext cx="1049513" cy="31418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429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13944" y="3516582"/>
            <a:ext cx="2294819" cy="58695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320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数据 </a:t>
            </a:r>
            <a:r>
              <a:rPr lang="en-US" altLang="zh-CN" sz="320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Data</a:t>
            </a:r>
            <a:endParaRPr lang="en-US" altLang="ko-KR" sz="320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cxnSp>
        <p:nvCxnSpPr>
          <p:cNvPr id="6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gradFill>
              <a:gsLst>
                <a:gs pos="45000">
                  <a:srgbClr val="331433"/>
                </a:gs>
                <a:gs pos="0">
                  <a:schemeClr val="bg1"/>
                </a:gs>
                <a:gs pos="100000">
                  <a:srgbClr val="425C8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13944" y="2619717"/>
            <a:ext cx="774482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>
                <a:effectLst/>
                <a:latin typeface="Calibri" panose="020F0502020204030204" pitchFamily="34" charset="0"/>
              </a:rPr>
              <a:t>0</a:t>
            </a:r>
            <a:r>
              <a:rPr lang="en-US" altLang="zh-CN" dirty="0">
                <a:effectLst/>
                <a:latin typeface="Calibri" panose="020F0502020204030204" pitchFamily="34" charset="0"/>
              </a:rPr>
              <a:t>1</a:t>
            </a:r>
            <a:endParaRPr lang="en-US" altLang="ko-KR" dirty="0">
              <a:effectLst/>
              <a:latin typeface="Calibri" panose="020F050202020403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109469" y="2819772"/>
            <a:ext cx="2475673" cy="37151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en-US" altLang="ko-KR" sz="900" b="0" dirty="0">
                <a:effectLst/>
                <a:latin typeface="Calibri" panose="020F0502020204030204" pitchFamily="34" charset="0"/>
              </a:rPr>
              <a:t>Lorem Ipsum is simply dummy text of the printing and typesetting industry 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36732" y="430051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01-1. </a:t>
            </a:r>
            <a:r>
              <a:rPr lang="zh-CN" altLang="en-US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业务分析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36732" y="4619604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01-2</a:t>
            </a:r>
            <a:r>
              <a:rPr lang="zh-CN" altLang="en-US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  特征工程  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57997" y="2600668"/>
            <a:ext cx="3768529" cy="771622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5C13B8-56EE-2E41-8B9A-0EC28BD610AD}"/>
              </a:ext>
            </a:extLst>
          </p:cNvPr>
          <p:cNvSpPr txBox="1"/>
          <p:nvPr/>
        </p:nvSpPr>
        <p:spPr>
          <a:xfrm>
            <a:off x="6096000" y="143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9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07988" y="279953"/>
            <a:ext cx="1477083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2400" dirty="0">
                <a:effectLst/>
                <a:latin typeface="Calibri" panose="020F0502020204030204" pitchFamily="34" charset="0"/>
              </a:rPr>
              <a:t>业务分析</a:t>
            </a:r>
            <a:endParaRPr lang="en-US" altLang="ko-KR" sz="2400" dirty="0">
              <a:effectLst/>
              <a:latin typeface="Calibri" panose="020F0502020204030204" pitchFamily="34" charset="0"/>
            </a:endParaRPr>
          </a:p>
        </p:txBody>
      </p:sp>
      <p:graphicFrame>
        <p:nvGraphicFramePr>
          <p:cNvPr id="28" name="图示 27">
            <a:extLst>
              <a:ext uri="{FF2B5EF4-FFF2-40B4-BE49-F238E27FC236}">
                <a16:creationId xmlns:a16="http://schemas.microsoft.com/office/drawing/2014/main" id="{73984D80-37A0-B947-BF14-F4E5043E09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5564033"/>
              </p:ext>
            </p:extLst>
          </p:nvPr>
        </p:nvGraphicFramePr>
        <p:xfrm>
          <a:off x="-1014070" y="1360482"/>
          <a:ext cx="5283200" cy="3789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椭圆 6">
            <a:extLst>
              <a:ext uri="{FF2B5EF4-FFF2-40B4-BE49-F238E27FC236}">
                <a16:creationId xmlns:a16="http://schemas.microsoft.com/office/drawing/2014/main" id="{708BBABB-4FF2-044D-91D5-057C254E5C9E}"/>
              </a:ext>
            </a:extLst>
          </p:cNvPr>
          <p:cNvSpPr/>
          <p:nvPr/>
        </p:nvSpPr>
        <p:spPr>
          <a:xfrm>
            <a:off x="5327437" y="1360482"/>
            <a:ext cx="1028700" cy="990600"/>
          </a:xfrm>
          <a:prstGeom prst="ellipse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商品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25D4EEE-6FC9-3A40-B2B2-AC7FADB79F67}"/>
              </a:ext>
            </a:extLst>
          </p:cNvPr>
          <p:cNvSpPr/>
          <p:nvPr/>
        </p:nvSpPr>
        <p:spPr>
          <a:xfrm>
            <a:off x="3897609" y="1376676"/>
            <a:ext cx="1028700" cy="990600"/>
          </a:xfrm>
          <a:prstGeom prst="ellipse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用户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344CF4B-6C43-FA42-B6CB-BA22FE2E8A71}"/>
              </a:ext>
            </a:extLst>
          </p:cNvPr>
          <p:cNvSpPr/>
          <p:nvPr/>
        </p:nvSpPr>
        <p:spPr>
          <a:xfrm>
            <a:off x="5908615" y="3097757"/>
            <a:ext cx="1028700" cy="990600"/>
          </a:xfrm>
          <a:prstGeom prst="ellipse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点击次数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4FE6F67-D012-0C42-9D98-B96FA158EFC2}"/>
              </a:ext>
            </a:extLst>
          </p:cNvPr>
          <p:cNvSpPr/>
          <p:nvPr/>
        </p:nvSpPr>
        <p:spPr>
          <a:xfrm>
            <a:off x="9064185" y="3085057"/>
            <a:ext cx="1028700" cy="990600"/>
          </a:xfrm>
          <a:prstGeom prst="ellipse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转化率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91CF2C2-0686-A04F-BCBD-446968F9C476}"/>
              </a:ext>
            </a:extLst>
          </p:cNvPr>
          <p:cNvSpPr/>
          <p:nvPr/>
        </p:nvSpPr>
        <p:spPr>
          <a:xfrm>
            <a:off x="4309447" y="3110544"/>
            <a:ext cx="1028700" cy="990600"/>
          </a:xfrm>
          <a:prstGeom prst="ellipse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时间间隔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B9C7467-A7A9-6746-994E-9080FDD7DCE5}"/>
              </a:ext>
            </a:extLst>
          </p:cNvPr>
          <p:cNvSpPr/>
          <p:nvPr/>
        </p:nvSpPr>
        <p:spPr>
          <a:xfrm>
            <a:off x="9845130" y="1376676"/>
            <a:ext cx="1028700" cy="990600"/>
          </a:xfrm>
          <a:prstGeom prst="ellipse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时间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ABE5B62-D53A-3D41-9788-5E71C704D2C5}"/>
              </a:ext>
            </a:extLst>
          </p:cNvPr>
          <p:cNvSpPr/>
          <p:nvPr/>
        </p:nvSpPr>
        <p:spPr>
          <a:xfrm>
            <a:off x="6757265" y="1377312"/>
            <a:ext cx="1028700" cy="990600"/>
          </a:xfrm>
          <a:prstGeom prst="ellipse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店铺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E754362-EF3C-3242-A9A8-058E253A0005}"/>
              </a:ext>
            </a:extLst>
          </p:cNvPr>
          <p:cNvSpPr/>
          <p:nvPr/>
        </p:nvSpPr>
        <p:spPr>
          <a:xfrm>
            <a:off x="8307198" y="1360482"/>
            <a:ext cx="1028700" cy="990600"/>
          </a:xfrm>
          <a:prstGeom prst="ellipse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品类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DC08B733-E07D-5542-8751-3B8CE0AFD8A8}"/>
              </a:ext>
            </a:extLst>
          </p:cNvPr>
          <p:cNvSpPr/>
          <p:nvPr/>
        </p:nvSpPr>
        <p:spPr>
          <a:xfrm>
            <a:off x="3578591" y="4974308"/>
            <a:ext cx="962748" cy="4064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最大值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66CB4B89-128C-9D42-AEA1-ECC45CEB214F}"/>
              </a:ext>
            </a:extLst>
          </p:cNvPr>
          <p:cNvSpPr/>
          <p:nvPr/>
        </p:nvSpPr>
        <p:spPr>
          <a:xfrm>
            <a:off x="4846063" y="4974308"/>
            <a:ext cx="962748" cy="4064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最小值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069FD73-C35A-7C47-A6CA-1828FC409A9F}"/>
              </a:ext>
            </a:extLst>
          </p:cNvPr>
          <p:cNvSpPr/>
          <p:nvPr/>
        </p:nvSpPr>
        <p:spPr>
          <a:xfrm>
            <a:off x="6071543" y="4974308"/>
            <a:ext cx="962748" cy="4064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方差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00819F18-32C5-4641-B4EA-032306E25810}"/>
              </a:ext>
            </a:extLst>
          </p:cNvPr>
          <p:cNvSpPr/>
          <p:nvPr/>
        </p:nvSpPr>
        <p:spPr>
          <a:xfrm>
            <a:off x="7304591" y="4974308"/>
            <a:ext cx="962748" cy="4064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均值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81895D9E-CF06-AE4E-9095-39CB5CBB1A8C}"/>
              </a:ext>
            </a:extLst>
          </p:cNvPr>
          <p:cNvSpPr/>
          <p:nvPr/>
        </p:nvSpPr>
        <p:spPr>
          <a:xfrm>
            <a:off x="8537639" y="4988286"/>
            <a:ext cx="962748" cy="4064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比率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C6CD2DF-8340-E140-9379-DC89DD1DB10A}"/>
              </a:ext>
            </a:extLst>
          </p:cNvPr>
          <p:cNvSpPr/>
          <p:nvPr/>
        </p:nvSpPr>
        <p:spPr>
          <a:xfrm>
            <a:off x="9805111" y="4995616"/>
            <a:ext cx="962748" cy="4064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排序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879F9A1-0CE3-4B45-9B8B-2E261E58D48D}"/>
              </a:ext>
            </a:extLst>
          </p:cNvPr>
          <p:cNvSpPr/>
          <p:nvPr/>
        </p:nvSpPr>
        <p:spPr>
          <a:xfrm>
            <a:off x="7486400" y="3085057"/>
            <a:ext cx="1028700" cy="990600"/>
          </a:xfrm>
          <a:prstGeom prst="ellipse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购买信息</a:t>
            </a: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3B8C2944-8057-854D-B176-D632C965350C}"/>
              </a:ext>
            </a:extLst>
          </p:cNvPr>
          <p:cNvCxnSpPr>
            <a:cxnSpLocks/>
            <a:stCxn id="8" idx="4"/>
            <a:endCxn id="11" idx="0"/>
          </p:cNvCxnSpPr>
          <p:nvPr/>
        </p:nvCxnSpPr>
        <p:spPr>
          <a:xfrm>
            <a:off x="4411959" y="2367276"/>
            <a:ext cx="411838" cy="743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7F42A20A-99C5-0843-83B0-A4009B2B77D8}"/>
              </a:ext>
            </a:extLst>
          </p:cNvPr>
          <p:cNvCxnSpPr>
            <a:stCxn id="8" idx="4"/>
            <a:endCxn id="9" idx="0"/>
          </p:cNvCxnSpPr>
          <p:nvPr/>
        </p:nvCxnSpPr>
        <p:spPr>
          <a:xfrm>
            <a:off x="4411959" y="2367276"/>
            <a:ext cx="2011006" cy="730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8CA5810-916A-374D-8967-D79A3A8C5F94}"/>
              </a:ext>
            </a:extLst>
          </p:cNvPr>
          <p:cNvCxnSpPr>
            <a:stCxn id="8" idx="4"/>
            <a:endCxn id="21" idx="0"/>
          </p:cNvCxnSpPr>
          <p:nvPr/>
        </p:nvCxnSpPr>
        <p:spPr>
          <a:xfrm>
            <a:off x="4411959" y="2367276"/>
            <a:ext cx="3588791" cy="71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00BC49E-925D-B347-987B-4DAF4A10D5AE}"/>
              </a:ext>
            </a:extLst>
          </p:cNvPr>
          <p:cNvCxnSpPr>
            <a:stCxn id="8" idx="4"/>
            <a:endCxn id="10" idx="0"/>
          </p:cNvCxnSpPr>
          <p:nvPr/>
        </p:nvCxnSpPr>
        <p:spPr>
          <a:xfrm>
            <a:off x="4411959" y="2367276"/>
            <a:ext cx="5166576" cy="71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A0DEFFD7-41B2-FE45-BF83-0BCE238B0904}"/>
              </a:ext>
            </a:extLst>
          </p:cNvPr>
          <p:cNvCxnSpPr>
            <a:stCxn id="7" idx="4"/>
            <a:endCxn id="11" idx="0"/>
          </p:cNvCxnSpPr>
          <p:nvPr/>
        </p:nvCxnSpPr>
        <p:spPr>
          <a:xfrm flipH="1">
            <a:off x="4823797" y="2351082"/>
            <a:ext cx="1017990" cy="759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96BA40BD-FB45-6744-8CFE-D4278E9D217C}"/>
              </a:ext>
            </a:extLst>
          </p:cNvPr>
          <p:cNvCxnSpPr>
            <a:endCxn id="9" idx="0"/>
          </p:cNvCxnSpPr>
          <p:nvPr/>
        </p:nvCxnSpPr>
        <p:spPr>
          <a:xfrm>
            <a:off x="5892587" y="2383470"/>
            <a:ext cx="530378" cy="714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4E06267-29F0-C349-B0FF-DD28DC9F3E6E}"/>
              </a:ext>
            </a:extLst>
          </p:cNvPr>
          <p:cNvCxnSpPr>
            <a:cxnSpLocks/>
            <a:stCxn id="7" idx="4"/>
            <a:endCxn id="21" idx="0"/>
          </p:cNvCxnSpPr>
          <p:nvPr/>
        </p:nvCxnSpPr>
        <p:spPr>
          <a:xfrm>
            <a:off x="5841787" y="2351082"/>
            <a:ext cx="2158963" cy="73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9DAE1650-4EF8-6441-8C77-873D4E64D80E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5841787" y="2351082"/>
            <a:ext cx="3736748" cy="73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52967AEE-1739-4446-8BAB-58AF36534247}"/>
              </a:ext>
            </a:extLst>
          </p:cNvPr>
          <p:cNvCxnSpPr>
            <a:cxnSpLocks/>
            <a:stCxn id="13" idx="4"/>
            <a:endCxn id="11" idx="0"/>
          </p:cNvCxnSpPr>
          <p:nvPr/>
        </p:nvCxnSpPr>
        <p:spPr>
          <a:xfrm flipH="1">
            <a:off x="4823797" y="2367912"/>
            <a:ext cx="2447818" cy="742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92948CAE-24DC-5647-B268-617928EF92CF}"/>
              </a:ext>
            </a:extLst>
          </p:cNvPr>
          <p:cNvCxnSpPr>
            <a:cxnSpLocks/>
            <a:stCxn id="13" idx="4"/>
            <a:endCxn id="9" idx="0"/>
          </p:cNvCxnSpPr>
          <p:nvPr/>
        </p:nvCxnSpPr>
        <p:spPr>
          <a:xfrm flipH="1">
            <a:off x="6422965" y="2367912"/>
            <a:ext cx="848650" cy="729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B5AA38A9-23ED-3445-A76C-7E46E07A3593}"/>
              </a:ext>
            </a:extLst>
          </p:cNvPr>
          <p:cNvCxnSpPr>
            <a:cxnSpLocks/>
            <a:stCxn id="13" idx="4"/>
            <a:endCxn id="21" idx="0"/>
          </p:cNvCxnSpPr>
          <p:nvPr/>
        </p:nvCxnSpPr>
        <p:spPr>
          <a:xfrm>
            <a:off x="7271615" y="2367912"/>
            <a:ext cx="729135" cy="71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488B4A85-5A7A-B141-AF14-93084CBE7909}"/>
              </a:ext>
            </a:extLst>
          </p:cNvPr>
          <p:cNvCxnSpPr>
            <a:cxnSpLocks/>
            <a:stCxn id="13" idx="4"/>
            <a:endCxn id="10" idx="0"/>
          </p:cNvCxnSpPr>
          <p:nvPr/>
        </p:nvCxnSpPr>
        <p:spPr>
          <a:xfrm>
            <a:off x="7271615" y="2367912"/>
            <a:ext cx="2306920" cy="71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3C50A035-C5A6-6642-BEBE-7C9C10715974}"/>
              </a:ext>
            </a:extLst>
          </p:cNvPr>
          <p:cNvCxnSpPr>
            <a:cxnSpLocks/>
            <a:stCxn id="14" idx="4"/>
            <a:endCxn id="11" idx="0"/>
          </p:cNvCxnSpPr>
          <p:nvPr/>
        </p:nvCxnSpPr>
        <p:spPr>
          <a:xfrm flipH="1">
            <a:off x="4823797" y="2351082"/>
            <a:ext cx="3997751" cy="759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8284E4FB-B5AA-8143-BBD0-6EC9725DC769}"/>
              </a:ext>
            </a:extLst>
          </p:cNvPr>
          <p:cNvCxnSpPr>
            <a:cxnSpLocks/>
            <a:stCxn id="14" idx="4"/>
            <a:endCxn id="9" idx="0"/>
          </p:cNvCxnSpPr>
          <p:nvPr/>
        </p:nvCxnSpPr>
        <p:spPr>
          <a:xfrm flipH="1">
            <a:off x="6422965" y="2351082"/>
            <a:ext cx="2398583" cy="74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00DDFB32-6621-314D-93C2-A98E0BBDB1B1}"/>
              </a:ext>
            </a:extLst>
          </p:cNvPr>
          <p:cNvCxnSpPr>
            <a:cxnSpLocks/>
            <a:stCxn id="14" idx="4"/>
            <a:endCxn id="21" idx="0"/>
          </p:cNvCxnSpPr>
          <p:nvPr/>
        </p:nvCxnSpPr>
        <p:spPr>
          <a:xfrm flipH="1">
            <a:off x="8000750" y="2351082"/>
            <a:ext cx="820798" cy="73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A6AEAB09-E9A6-2045-BAE6-1239A4CF831B}"/>
              </a:ext>
            </a:extLst>
          </p:cNvPr>
          <p:cNvCxnSpPr>
            <a:cxnSpLocks/>
            <a:stCxn id="14" idx="4"/>
            <a:endCxn id="10" idx="0"/>
          </p:cNvCxnSpPr>
          <p:nvPr/>
        </p:nvCxnSpPr>
        <p:spPr>
          <a:xfrm>
            <a:off x="8821548" y="2351082"/>
            <a:ext cx="756987" cy="73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81F952F6-7ED7-8B4C-8D0C-0240E1EDBC8A}"/>
              </a:ext>
            </a:extLst>
          </p:cNvPr>
          <p:cNvCxnSpPr>
            <a:cxnSpLocks/>
            <a:stCxn id="12" idx="4"/>
            <a:endCxn id="11" idx="0"/>
          </p:cNvCxnSpPr>
          <p:nvPr/>
        </p:nvCxnSpPr>
        <p:spPr>
          <a:xfrm flipH="1">
            <a:off x="4823797" y="2367276"/>
            <a:ext cx="5535683" cy="743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B02EAD1C-E39A-CA4C-9A7E-712BC9310759}"/>
              </a:ext>
            </a:extLst>
          </p:cNvPr>
          <p:cNvCxnSpPr>
            <a:cxnSpLocks/>
            <a:stCxn id="12" idx="4"/>
            <a:endCxn id="9" idx="0"/>
          </p:cNvCxnSpPr>
          <p:nvPr/>
        </p:nvCxnSpPr>
        <p:spPr>
          <a:xfrm flipH="1">
            <a:off x="6422965" y="2367276"/>
            <a:ext cx="3936515" cy="730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37A42238-7D8A-A24B-824A-B67FDA197F68}"/>
              </a:ext>
            </a:extLst>
          </p:cNvPr>
          <p:cNvCxnSpPr>
            <a:cxnSpLocks/>
            <a:stCxn id="12" idx="4"/>
            <a:endCxn id="21" idx="0"/>
          </p:cNvCxnSpPr>
          <p:nvPr/>
        </p:nvCxnSpPr>
        <p:spPr>
          <a:xfrm flipH="1">
            <a:off x="8000750" y="2367276"/>
            <a:ext cx="2358730" cy="71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DCB389FE-0B74-E244-B44E-2F9CEFAC26E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9578535" y="2287626"/>
            <a:ext cx="995730" cy="797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81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5031</TotalTime>
  <Words>1174</Words>
  <Application>Microsoft Macintosh PowerPoint</Application>
  <PresentationFormat>宽屏</PresentationFormat>
  <Paragraphs>383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3" baseType="lpstr">
      <vt:lpstr>-apple-system</vt:lpstr>
      <vt:lpstr>等线</vt:lpstr>
      <vt:lpstr>等线 Light</vt:lpstr>
      <vt:lpstr>方正兰亭细黑_GBK_M</vt:lpstr>
      <vt:lpstr>Microsoft YaHei</vt:lpstr>
      <vt:lpstr>Microsoft YaHei</vt:lpstr>
      <vt:lpstr>medium-content-serif-font</vt:lpstr>
      <vt:lpstr>MyriadSetPro-Ultralight</vt:lpstr>
      <vt:lpstr>Open Sans</vt:lpstr>
      <vt:lpstr>Arial</vt:lpstr>
      <vt:lpstr>Calibri</vt:lpstr>
      <vt:lpstr>Cambria Math</vt:lpstr>
      <vt:lpstr>Helvetica</vt:lpstr>
      <vt:lpstr>Helvetica Neue</vt:lpstr>
      <vt:lpstr>Roboto</vt:lpstr>
      <vt:lpstr>Tahoma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迪生</dc:creator>
  <cp:lastModifiedBy>Microsoft Office 用户</cp:lastModifiedBy>
  <cp:revision>155</cp:revision>
  <dcterms:created xsi:type="dcterms:W3CDTF">2019-10-17T05:44:40Z</dcterms:created>
  <dcterms:modified xsi:type="dcterms:W3CDTF">2019-12-06T02:24:10Z</dcterms:modified>
</cp:coreProperties>
</file>